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data5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7"/>
  </p:notesMasterIdLst>
  <p:sldIdLst>
    <p:sldId id="444" r:id="rId2"/>
    <p:sldId id="456" r:id="rId3"/>
    <p:sldId id="457" r:id="rId4"/>
    <p:sldId id="453" r:id="rId5"/>
    <p:sldId id="530" r:id="rId6"/>
    <p:sldId id="451" r:id="rId7"/>
    <p:sldId id="531" r:id="rId8"/>
    <p:sldId id="532" r:id="rId9"/>
    <p:sldId id="533" r:id="rId10"/>
    <p:sldId id="581" r:id="rId11"/>
    <p:sldId id="582" r:id="rId12"/>
    <p:sldId id="535" r:id="rId13"/>
    <p:sldId id="536" r:id="rId14"/>
    <p:sldId id="537" r:id="rId15"/>
    <p:sldId id="538" r:id="rId16"/>
    <p:sldId id="539" r:id="rId17"/>
    <p:sldId id="540" r:id="rId18"/>
    <p:sldId id="541" r:id="rId19"/>
    <p:sldId id="542" r:id="rId20"/>
    <p:sldId id="543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52" r:id="rId30"/>
    <p:sldId id="554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74" r:id="rId50"/>
    <p:sldId id="575" r:id="rId51"/>
    <p:sldId id="576" r:id="rId52"/>
    <p:sldId id="577" r:id="rId53"/>
    <p:sldId id="578" r:id="rId54"/>
    <p:sldId id="580" r:id="rId55"/>
    <p:sldId id="522" r:id="rId5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E8564-8C0D-4207-972A-E61541FB0532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B4FD2E32-EF62-4911-B0F8-34BF5CB4FC8E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1991</a:t>
          </a:r>
        </a:p>
      </dgm:t>
    </dgm:pt>
    <dgm:pt modelId="{3128175A-8D01-4C51-A2B1-FEE2DB3FD0D7}" type="parTrans" cxnId="{BE2E1E5F-196F-493A-AAB3-4FA4B8998883}">
      <dgm:prSet/>
      <dgm:spPr/>
      <dgm:t>
        <a:bodyPr/>
        <a:lstStyle/>
        <a:p>
          <a:endParaRPr lang="fr-FR"/>
        </a:p>
      </dgm:t>
    </dgm:pt>
    <dgm:pt modelId="{3070794B-41CD-4325-A928-DAD231D395F3}" type="sibTrans" cxnId="{BE2E1E5F-196F-493A-AAB3-4FA4B8998883}">
      <dgm:prSet/>
      <dgm:spPr/>
      <dgm:t>
        <a:bodyPr/>
        <a:lstStyle/>
        <a:p>
          <a:endParaRPr lang="fr-FR"/>
        </a:p>
      </dgm:t>
    </dgm:pt>
    <dgm:pt modelId="{9675F2E8-2275-4278-A8CB-EA4CE0AD01E2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Le projet « Green » dirigé par James Gosling</a:t>
          </a:r>
        </a:p>
      </dgm:t>
    </dgm:pt>
    <dgm:pt modelId="{AAD47362-C7E6-45A4-B614-B3136FBC992B}" type="parTrans" cxnId="{147AA715-9012-4D8C-BC2F-DE172F5608E5}">
      <dgm:prSet/>
      <dgm:spPr/>
      <dgm:t>
        <a:bodyPr/>
        <a:lstStyle/>
        <a:p>
          <a:endParaRPr lang="fr-FR"/>
        </a:p>
      </dgm:t>
    </dgm:pt>
    <dgm:pt modelId="{600E9E88-609F-4915-827B-D80FC5825339}" type="sibTrans" cxnId="{147AA715-9012-4D8C-BC2F-DE172F5608E5}">
      <dgm:prSet/>
      <dgm:spPr/>
      <dgm:t>
        <a:bodyPr/>
        <a:lstStyle/>
        <a:p>
          <a:endParaRPr lang="fr-FR"/>
        </a:p>
      </dgm:t>
    </dgm:pt>
    <dgm:pt modelId="{BB871171-14C5-437E-BF98-D3A951D0363D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1992</a:t>
          </a:r>
        </a:p>
      </dgm:t>
    </dgm:pt>
    <dgm:pt modelId="{64D45747-1CD7-40E7-9782-94CC3217E720}" type="parTrans" cxnId="{3028C17E-211E-433F-BFEF-5B43E07C0A1F}">
      <dgm:prSet/>
      <dgm:spPr/>
      <dgm:t>
        <a:bodyPr/>
        <a:lstStyle/>
        <a:p>
          <a:endParaRPr lang="fr-FR"/>
        </a:p>
      </dgm:t>
    </dgm:pt>
    <dgm:pt modelId="{93D15FF8-776E-4A29-A241-7B18AACEA962}" type="sibTrans" cxnId="{3028C17E-211E-433F-BFEF-5B43E07C0A1F}">
      <dgm:prSet/>
      <dgm:spPr/>
      <dgm:t>
        <a:bodyPr/>
        <a:lstStyle/>
        <a:p>
          <a:endParaRPr lang="fr-FR"/>
        </a:p>
      </dgm:t>
    </dgm:pt>
    <dgm:pt modelId="{F45F08BC-F1EC-4B82-A00B-B057F0A3FD25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La langue s'appelle « OAK »</a:t>
          </a:r>
        </a:p>
      </dgm:t>
    </dgm:pt>
    <dgm:pt modelId="{1EB757F7-2729-4E6F-BC0B-58066CA4E51E}" type="parTrans" cxnId="{C242F448-D27E-4E0E-94ED-CD1175EFB0DC}">
      <dgm:prSet/>
      <dgm:spPr/>
      <dgm:t>
        <a:bodyPr/>
        <a:lstStyle/>
        <a:p>
          <a:endParaRPr lang="fr-FR"/>
        </a:p>
      </dgm:t>
    </dgm:pt>
    <dgm:pt modelId="{363F2CA6-9C1A-4D52-B128-577DCBF76E06}" type="sibTrans" cxnId="{C242F448-D27E-4E0E-94ED-CD1175EFB0DC}">
      <dgm:prSet/>
      <dgm:spPr/>
      <dgm:t>
        <a:bodyPr/>
        <a:lstStyle/>
        <a:p>
          <a:endParaRPr lang="fr-FR"/>
        </a:p>
      </dgm:t>
    </dgm:pt>
    <dgm:pt modelId="{91407B02-D283-4045-A630-94E267482E4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1995</a:t>
          </a:r>
        </a:p>
      </dgm:t>
    </dgm:pt>
    <dgm:pt modelId="{6BEAD729-C542-4FC2-B539-6A0F508E523D}" type="parTrans" cxnId="{DC400AEB-7A73-4BFE-8CE3-C1961DBE6489}">
      <dgm:prSet/>
      <dgm:spPr/>
      <dgm:t>
        <a:bodyPr/>
        <a:lstStyle/>
        <a:p>
          <a:endParaRPr lang="fr-FR"/>
        </a:p>
      </dgm:t>
    </dgm:pt>
    <dgm:pt modelId="{8236566C-AD59-4196-9E66-8EBF6D95373F}" type="sibTrans" cxnId="{DC400AEB-7A73-4BFE-8CE3-C1961DBE6489}">
      <dgm:prSet/>
      <dgm:spPr/>
      <dgm:t>
        <a:bodyPr/>
        <a:lstStyle/>
        <a:p>
          <a:endParaRPr lang="fr-FR"/>
        </a:p>
      </dgm:t>
    </dgm:pt>
    <dgm:pt modelId="{927DE1DE-1F17-4826-9BE4-A1664C62A1DA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« OAK » est renommé Java</a:t>
          </a:r>
        </a:p>
      </dgm:t>
    </dgm:pt>
    <dgm:pt modelId="{4059D1A8-8918-415B-856E-57B59F730DF6}" type="parTrans" cxnId="{7A8F20A1-AD95-4907-BBD2-AE909E126CE3}">
      <dgm:prSet/>
      <dgm:spPr/>
      <dgm:t>
        <a:bodyPr/>
        <a:lstStyle/>
        <a:p>
          <a:endParaRPr lang="fr-FR"/>
        </a:p>
      </dgm:t>
    </dgm:pt>
    <dgm:pt modelId="{93698EB2-9E56-49ED-A085-F9A8D00DB672}" type="sibTrans" cxnId="{7A8F20A1-AD95-4907-BBD2-AE909E126CE3}">
      <dgm:prSet/>
      <dgm:spPr/>
      <dgm:t>
        <a:bodyPr/>
        <a:lstStyle/>
        <a:p>
          <a:endParaRPr lang="fr-FR"/>
        </a:p>
      </dgm:t>
    </dgm:pt>
    <dgm:pt modelId="{5CDA9870-FDAA-4572-82C5-BAF748B9D357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Annoncé au Sun World</a:t>
          </a:r>
        </a:p>
      </dgm:t>
    </dgm:pt>
    <dgm:pt modelId="{7226D751-9E5E-4BDC-951F-490EFC8CC717}" type="parTrans" cxnId="{DF499F47-AB68-4489-8EB3-08133CF5436C}">
      <dgm:prSet/>
      <dgm:spPr/>
      <dgm:t>
        <a:bodyPr/>
        <a:lstStyle/>
        <a:p>
          <a:endParaRPr lang="fr-FR"/>
        </a:p>
      </dgm:t>
    </dgm:pt>
    <dgm:pt modelId="{237BCAE0-A938-41FA-8AB0-014879E94D0A}" type="sibTrans" cxnId="{DF499F47-AB68-4489-8EB3-08133CF5436C}">
      <dgm:prSet/>
      <dgm:spPr/>
      <dgm:t>
        <a:bodyPr/>
        <a:lstStyle/>
        <a:p>
          <a:endParaRPr lang="fr-FR"/>
        </a:p>
      </dgm:t>
    </dgm:pt>
    <dgm:pt modelId="{19CF0EF2-6C99-471F-9D9C-B3E120C8205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1996</a:t>
          </a:r>
        </a:p>
      </dgm:t>
    </dgm:pt>
    <dgm:pt modelId="{865198BF-6153-449F-9369-E5B940136147}" type="parTrans" cxnId="{2AADBD20-3BAE-4A57-9533-B3325B0AD13C}">
      <dgm:prSet/>
      <dgm:spPr/>
      <dgm:t>
        <a:bodyPr/>
        <a:lstStyle/>
        <a:p>
          <a:endParaRPr lang="fr-FR"/>
        </a:p>
      </dgm:t>
    </dgm:pt>
    <dgm:pt modelId="{5E8B622C-70F6-4612-956F-A831CCD428C0}" type="sibTrans" cxnId="{2AADBD20-3BAE-4A57-9533-B3325B0AD13C}">
      <dgm:prSet/>
      <dgm:spPr/>
      <dgm:t>
        <a:bodyPr/>
        <a:lstStyle/>
        <a:p>
          <a:endParaRPr lang="fr-FR"/>
        </a:p>
      </dgm:t>
    </dgm:pt>
    <dgm:pt modelId="{AE1AA15A-1299-40ED-861A-BA71B72C8384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Première conférence des développeurs </a:t>
          </a:r>
          <a:r>
            <a:rPr lang="fr-FR" sz="2200" dirty="0" err="1"/>
            <a:t>JavaOne</a:t>
          </a:r>
          <a:endParaRPr lang="fr-FR" sz="2200" dirty="0"/>
        </a:p>
      </dgm:t>
    </dgm:pt>
    <dgm:pt modelId="{63C16B92-5561-47C3-AE80-5D97CE7A37F1}" type="parTrans" cxnId="{ABE46C84-E799-40FE-9FBE-7280534B3E25}">
      <dgm:prSet/>
      <dgm:spPr/>
      <dgm:t>
        <a:bodyPr/>
        <a:lstStyle/>
        <a:p>
          <a:endParaRPr lang="fr-FR"/>
        </a:p>
      </dgm:t>
    </dgm:pt>
    <dgm:pt modelId="{6A9C559B-7295-4F43-AB45-908F116C169B}" type="sibTrans" cxnId="{ABE46C84-E799-40FE-9FBE-7280534B3E25}">
      <dgm:prSet/>
      <dgm:spPr/>
      <dgm:t>
        <a:bodyPr/>
        <a:lstStyle/>
        <a:p>
          <a:endParaRPr lang="fr-FR"/>
        </a:p>
      </dgm:t>
    </dgm:pt>
    <dgm:pt modelId="{7E57972F-5FE8-4F5E-8816-CE9E8256868C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JDK 1.0 est sorti</a:t>
          </a:r>
        </a:p>
      </dgm:t>
    </dgm:pt>
    <dgm:pt modelId="{79C412B9-5398-4EA9-852C-0EBC2B2623AB}" type="parTrans" cxnId="{3B35297D-B7A8-43DB-9DD2-89B94CCFF5A2}">
      <dgm:prSet/>
      <dgm:spPr/>
      <dgm:t>
        <a:bodyPr/>
        <a:lstStyle/>
        <a:p>
          <a:endParaRPr lang="fr-FR"/>
        </a:p>
      </dgm:t>
    </dgm:pt>
    <dgm:pt modelId="{A124EC2C-88B0-402F-8AFE-4240DE6A8B21}" type="sibTrans" cxnId="{3B35297D-B7A8-43DB-9DD2-89B94CCFF5A2}">
      <dgm:prSet/>
      <dgm:spPr/>
      <dgm:t>
        <a:bodyPr/>
        <a:lstStyle/>
        <a:p>
          <a:endParaRPr lang="fr-FR"/>
        </a:p>
      </dgm:t>
    </dgm:pt>
    <dgm:pt modelId="{E95DEFE7-1D8C-4781-B897-BBD6AFCFF65B}" type="pres">
      <dgm:prSet presAssocID="{763E8564-8C0D-4207-972A-E61541FB0532}" presName="linearFlow" presStyleCnt="0">
        <dgm:presLayoutVars>
          <dgm:dir/>
          <dgm:animLvl val="lvl"/>
          <dgm:resizeHandles val="exact"/>
        </dgm:presLayoutVars>
      </dgm:prSet>
      <dgm:spPr/>
    </dgm:pt>
    <dgm:pt modelId="{92D7366B-C884-4440-A1AC-E2356C79D967}" type="pres">
      <dgm:prSet presAssocID="{B4FD2E32-EF62-4911-B0F8-34BF5CB4FC8E}" presName="composite" presStyleCnt="0"/>
      <dgm:spPr/>
    </dgm:pt>
    <dgm:pt modelId="{AAE61154-5731-4FDF-AC56-F291AEF0015B}" type="pres">
      <dgm:prSet presAssocID="{B4FD2E32-EF62-4911-B0F8-34BF5CB4FC8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F17D164-84BA-4764-86C8-2633A57BABE9}" type="pres">
      <dgm:prSet presAssocID="{B4FD2E32-EF62-4911-B0F8-34BF5CB4FC8E}" presName="descendantText" presStyleLbl="alignAcc1" presStyleIdx="0" presStyleCnt="4">
        <dgm:presLayoutVars>
          <dgm:bulletEnabled val="1"/>
        </dgm:presLayoutVars>
      </dgm:prSet>
      <dgm:spPr/>
    </dgm:pt>
    <dgm:pt modelId="{1B9E28E5-8EB5-4FE3-BDB1-D06B115397DC}" type="pres">
      <dgm:prSet presAssocID="{3070794B-41CD-4325-A928-DAD231D395F3}" presName="sp" presStyleCnt="0"/>
      <dgm:spPr/>
    </dgm:pt>
    <dgm:pt modelId="{C0812F44-05C6-4422-9382-FF9A25B032D0}" type="pres">
      <dgm:prSet presAssocID="{BB871171-14C5-437E-BF98-D3A951D0363D}" presName="composite" presStyleCnt="0"/>
      <dgm:spPr/>
    </dgm:pt>
    <dgm:pt modelId="{A46D0DE9-E70C-4651-B840-764576A9CE30}" type="pres">
      <dgm:prSet presAssocID="{BB871171-14C5-437E-BF98-D3A951D0363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106CE61-C786-48D2-B9B0-BE2D4369FC1F}" type="pres">
      <dgm:prSet presAssocID="{BB871171-14C5-437E-BF98-D3A951D0363D}" presName="descendantText" presStyleLbl="alignAcc1" presStyleIdx="1" presStyleCnt="4">
        <dgm:presLayoutVars>
          <dgm:bulletEnabled val="1"/>
        </dgm:presLayoutVars>
      </dgm:prSet>
      <dgm:spPr/>
    </dgm:pt>
    <dgm:pt modelId="{960BEC5A-3E18-4B91-8F16-DEC9AC171897}" type="pres">
      <dgm:prSet presAssocID="{93D15FF8-776E-4A29-A241-7B18AACEA962}" presName="sp" presStyleCnt="0"/>
      <dgm:spPr/>
    </dgm:pt>
    <dgm:pt modelId="{AE226597-16C9-4268-91BE-70A27BB2A0D6}" type="pres">
      <dgm:prSet presAssocID="{91407B02-D283-4045-A630-94E267482E48}" presName="composite" presStyleCnt="0"/>
      <dgm:spPr/>
    </dgm:pt>
    <dgm:pt modelId="{281FC438-F9DE-4147-B08E-5C0D57EA0FDC}" type="pres">
      <dgm:prSet presAssocID="{91407B02-D283-4045-A630-94E267482E4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70F92F7-83D2-479C-A594-4263402A5D47}" type="pres">
      <dgm:prSet presAssocID="{91407B02-D283-4045-A630-94E267482E48}" presName="descendantText" presStyleLbl="alignAcc1" presStyleIdx="2" presStyleCnt="4">
        <dgm:presLayoutVars>
          <dgm:bulletEnabled val="1"/>
        </dgm:presLayoutVars>
      </dgm:prSet>
      <dgm:spPr/>
    </dgm:pt>
    <dgm:pt modelId="{0F66AFEF-7986-4A40-B586-58C33E05AC9D}" type="pres">
      <dgm:prSet presAssocID="{8236566C-AD59-4196-9E66-8EBF6D95373F}" presName="sp" presStyleCnt="0"/>
      <dgm:spPr/>
    </dgm:pt>
    <dgm:pt modelId="{521B1D6A-B122-4B3F-8BB5-3570863625B3}" type="pres">
      <dgm:prSet presAssocID="{19CF0EF2-6C99-471F-9D9C-B3E120C82058}" presName="composite" presStyleCnt="0"/>
      <dgm:spPr/>
    </dgm:pt>
    <dgm:pt modelId="{364C229A-16A7-4287-9D40-A90864125219}" type="pres">
      <dgm:prSet presAssocID="{19CF0EF2-6C99-471F-9D9C-B3E120C8205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6EE7B68-C5B0-4261-B040-8766DEA5FD15}" type="pres">
      <dgm:prSet presAssocID="{19CF0EF2-6C99-471F-9D9C-B3E120C8205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47AA715-9012-4D8C-BC2F-DE172F5608E5}" srcId="{B4FD2E32-EF62-4911-B0F8-34BF5CB4FC8E}" destId="{9675F2E8-2275-4278-A8CB-EA4CE0AD01E2}" srcOrd="0" destOrd="0" parTransId="{AAD47362-C7E6-45A4-B614-B3136FBC992B}" sibTransId="{600E9E88-609F-4915-827B-D80FC5825339}"/>
    <dgm:cxn modelId="{2AADBD20-3BAE-4A57-9533-B3325B0AD13C}" srcId="{763E8564-8C0D-4207-972A-E61541FB0532}" destId="{19CF0EF2-6C99-471F-9D9C-B3E120C82058}" srcOrd="3" destOrd="0" parTransId="{865198BF-6153-449F-9369-E5B940136147}" sibTransId="{5E8B622C-70F6-4612-956F-A831CCD428C0}"/>
    <dgm:cxn modelId="{20995827-49D2-7A46-A32E-2A7D31987CE5}" type="presOf" srcId="{5CDA9870-FDAA-4572-82C5-BAF748B9D357}" destId="{370F92F7-83D2-479C-A594-4263402A5D47}" srcOrd="0" destOrd="1" presId="urn:microsoft.com/office/officeart/2005/8/layout/chevron2"/>
    <dgm:cxn modelId="{4D722828-5845-A847-9903-7CA5F1AC762D}" type="presOf" srcId="{763E8564-8C0D-4207-972A-E61541FB0532}" destId="{E95DEFE7-1D8C-4781-B897-BBD6AFCFF65B}" srcOrd="0" destOrd="0" presId="urn:microsoft.com/office/officeart/2005/8/layout/chevron2"/>
    <dgm:cxn modelId="{B404992E-4D7B-084E-92F7-293FAD925498}" type="presOf" srcId="{9675F2E8-2275-4278-A8CB-EA4CE0AD01E2}" destId="{7F17D164-84BA-4764-86C8-2633A57BABE9}" srcOrd="0" destOrd="0" presId="urn:microsoft.com/office/officeart/2005/8/layout/chevron2"/>
    <dgm:cxn modelId="{BE2E1E5F-196F-493A-AAB3-4FA4B8998883}" srcId="{763E8564-8C0D-4207-972A-E61541FB0532}" destId="{B4FD2E32-EF62-4911-B0F8-34BF5CB4FC8E}" srcOrd="0" destOrd="0" parTransId="{3128175A-8D01-4C51-A2B1-FEE2DB3FD0D7}" sibTransId="{3070794B-41CD-4325-A928-DAD231D395F3}"/>
    <dgm:cxn modelId="{FC317F67-137B-8E49-9DBB-0C9AB3C43CDF}" type="presOf" srcId="{BB871171-14C5-437E-BF98-D3A951D0363D}" destId="{A46D0DE9-E70C-4651-B840-764576A9CE30}" srcOrd="0" destOrd="0" presId="urn:microsoft.com/office/officeart/2005/8/layout/chevron2"/>
    <dgm:cxn modelId="{DF499F47-AB68-4489-8EB3-08133CF5436C}" srcId="{91407B02-D283-4045-A630-94E267482E48}" destId="{5CDA9870-FDAA-4572-82C5-BAF748B9D357}" srcOrd="1" destOrd="0" parTransId="{7226D751-9E5E-4BDC-951F-490EFC8CC717}" sibTransId="{237BCAE0-A938-41FA-8AB0-014879E94D0A}"/>
    <dgm:cxn modelId="{C242F448-D27E-4E0E-94ED-CD1175EFB0DC}" srcId="{BB871171-14C5-437E-BF98-D3A951D0363D}" destId="{F45F08BC-F1EC-4B82-A00B-B057F0A3FD25}" srcOrd="0" destOrd="0" parTransId="{1EB757F7-2729-4E6F-BC0B-58066CA4E51E}" sibTransId="{363F2CA6-9C1A-4D52-B128-577DCBF76E06}"/>
    <dgm:cxn modelId="{4E802557-F603-FA42-BD6E-6A988259B2FC}" type="presOf" srcId="{B4FD2E32-EF62-4911-B0F8-34BF5CB4FC8E}" destId="{AAE61154-5731-4FDF-AC56-F291AEF0015B}" srcOrd="0" destOrd="0" presId="urn:microsoft.com/office/officeart/2005/8/layout/chevron2"/>
    <dgm:cxn modelId="{3B35297D-B7A8-43DB-9DD2-89B94CCFF5A2}" srcId="{19CF0EF2-6C99-471F-9D9C-B3E120C82058}" destId="{7E57972F-5FE8-4F5E-8816-CE9E8256868C}" srcOrd="1" destOrd="0" parTransId="{79C412B9-5398-4EA9-852C-0EBC2B2623AB}" sibTransId="{A124EC2C-88B0-402F-8AFE-4240DE6A8B21}"/>
    <dgm:cxn modelId="{3028C17E-211E-433F-BFEF-5B43E07C0A1F}" srcId="{763E8564-8C0D-4207-972A-E61541FB0532}" destId="{BB871171-14C5-437E-BF98-D3A951D0363D}" srcOrd="1" destOrd="0" parTransId="{64D45747-1CD7-40E7-9782-94CC3217E720}" sibTransId="{93D15FF8-776E-4A29-A241-7B18AACEA962}"/>
    <dgm:cxn modelId="{ABE46C84-E799-40FE-9FBE-7280534B3E25}" srcId="{19CF0EF2-6C99-471F-9D9C-B3E120C82058}" destId="{AE1AA15A-1299-40ED-861A-BA71B72C8384}" srcOrd="0" destOrd="0" parTransId="{63C16B92-5561-47C3-AE80-5D97CE7A37F1}" sibTransId="{6A9C559B-7295-4F43-AB45-908F116C169B}"/>
    <dgm:cxn modelId="{7B6C6B8C-3BC7-9B48-8870-B0D203CF2763}" type="presOf" srcId="{AE1AA15A-1299-40ED-861A-BA71B72C8384}" destId="{46EE7B68-C5B0-4261-B040-8766DEA5FD15}" srcOrd="0" destOrd="0" presId="urn:microsoft.com/office/officeart/2005/8/layout/chevron2"/>
    <dgm:cxn modelId="{A8AFE793-DBAD-9D40-ABBD-FA23F26DDD6E}" type="presOf" srcId="{F45F08BC-F1EC-4B82-A00B-B057F0A3FD25}" destId="{5106CE61-C786-48D2-B9B0-BE2D4369FC1F}" srcOrd="0" destOrd="0" presId="urn:microsoft.com/office/officeart/2005/8/layout/chevron2"/>
    <dgm:cxn modelId="{896BD399-F106-A941-8AFC-B2B2FF60D802}" type="presOf" srcId="{927DE1DE-1F17-4826-9BE4-A1664C62A1DA}" destId="{370F92F7-83D2-479C-A594-4263402A5D47}" srcOrd="0" destOrd="0" presId="urn:microsoft.com/office/officeart/2005/8/layout/chevron2"/>
    <dgm:cxn modelId="{7A8F20A1-AD95-4907-BBD2-AE909E126CE3}" srcId="{91407B02-D283-4045-A630-94E267482E48}" destId="{927DE1DE-1F17-4826-9BE4-A1664C62A1DA}" srcOrd="0" destOrd="0" parTransId="{4059D1A8-8918-415B-856E-57B59F730DF6}" sibTransId="{93698EB2-9E56-49ED-A085-F9A8D00DB672}"/>
    <dgm:cxn modelId="{EB7D06AB-B25A-A249-AC4A-10A9ED919B64}" type="presOf" srcId="{7E57972F-5FE8-4F5E-8816-CE9E8256868C}" destId="{46EE7B68-C5B0-4261-B040-8766DEA5FD15}" srcOrd="0" destOrd="1" presId="urn:microsoft.com/office/officeart/2005/8/layout/chevron2"/>
    <dgm:cxn modelId="{294099D5-7F6B-B94A-8FD7-F07D90DB94DB}" type="presOf" srcId="{19CF0EF2-6C99-471F-9D9C-B3E120C82058}" destId="{364C229A-16A7-4287-9D40-A90864125219}" srcOrd="0" destOrd="0" presId="urn:microsoft.com/office/officeart/2005/8/layout/chevron2"/>
    <dgm:cxn modelId="{2865C6E1-45B9-BE47-A325-7A1AE3B9480B}" type="presOf" srcId="{91407B02-D283-4045-A630-94E267482E48}" destId="{281FC438-F9DE-4147-B08E-5C0D57EA0FDC}" srcOrd="0" destOrd="0" presId="urn:microsoft.com/office/officeart/2005/8/layout/chevron2"/>
    <dgm:cxn modelId="{DC400AEB-7A73-4BFE-8CE3-C1961DBE6489}" srcId="{763E8564-8C0D-4207-972A-E61541FB0532}" destId="{91407B02-D283-4045-A630-94E267482E48}" srcOrd="2" destOrd="0" parTransId="{6BEAD729-C542-4FC2-B539-6A0F508E523D}" sibTransId="{8236566C-AD59-4196-9E66-8EBF6D95373F}"/>
    <dgm:cxn modelId="{D76C2DF0-2B33-1440-BF53-D48258EBD700}" type="presParOf" srcId="{E95DEFE7-1D8C-4781-B897-BBD6AFCFF65B}" destId="{92D7366B-C884-4440-A1AC-E2356C79D967}" srcOrd="0" destOrd="0" presId="urn:microsoft.com/office/officeart/2005/8/layout/chevron2"/>
    <dgm:cxn modelId="{447B966E-9366-5443-8A59-C1579CC72443}" type="presParOf" srcId="{92D7366B-C884-4440-A1AC-E2356C79D967}" destId="{AAE61154-5731-4FDF-AC56-F291AEF0015B}" srcOrd="0" destOrd="0" presId="urn:microsoft.com/office/officeart/2005/8/layout/chevron2"/>
    <dgm:cxn modelId="{C7C33399-91D2-3045-B546-4158D77F08CA}" type="presParOf" srcId="{92D7366B-C884-4440-A1AC-E2356C79D967}" destId="{7F17D164-84BA-4764-86C8-2633A57BABE9}" srcOrd="1" destOrd="0" presId="urn:microsoft.com/office/officeart/2005/8/layout/chevron2"/>
    <dgm:cxn modelId="{B83303F8-506C-214E-AE55-FE304858C5D9}" type="presParOf" srcId="{E95DEFE7-1D8C-4781-B897-BBD6AFCFF65B}" destId="{1B9E28E5-8EB5-4FE3-BDB1-D06B115397DC}" srcOrd="1" destOrd="0" presId="urn:microsoft.com/office/officeart/2005/8/layout/chevron2"/>
    <dgm:cxn modelId="{62FBEB39-4598-DF4D-A8FE-ED68A25FCF47}" type="presParOf" srcId="{E95DEFE7-1D8C-4781-B897-BBD6AFCFF65B}" destId="{C0812F44-05C6-4422-9382-FF9A25B032D0}" srcOrd="2" destOrd="0" presId="urn:microsoft.com/office/officeart/2005/8/layout/chevron2"/>
    <dgm:cxn modelId="{393CCA2F-CD15-1F41-93C4-6869AAFB56F4}" type="presParOf" srcId="{C0812F44-05C6-4422-9382-FF9A25B032D0}" destId="{A46D0DE9-E70C-4651-B840-764576A9CE30}" srcOrd="0" destOrd="0" presId="urn:microsoft.com/office/officeart/2005/8/layout/chevron2"/>
    <dgm:cxn modelId="{AC94C074-DAF0-1945-A0A4-202F509A75E0}" type="presParOf" srcId="{C0812F44-05C6-4422-9382-FF9A25B032D0}" destId="{5106CE61-C786-48D2-B9B0-BE2D4369FC1F}" srcOrd="1" destOrd="0" presId="urn:microsoft.com/office/officeart/2005/8/layout/chevron2"/>
    <dgm:cxn modelId="{64DFC7DE-82DC-0146-AAA5-2A085416E3FC}" type="presParOf" srcId="{E95DEFE7-1D8C-4781-B897-BBD6AFCFF65B}" destId="{960BEC5A-3E18-4B91-8F16-DEC9AC171897}" srcOrd="3" destOrd="0" presId="urn:microsoft.com/office/officeart/2005/8/layout/chevron2"/>
    <dgm:cxn modelId="{9DA27B5E-D67F-5E42-8380-F64F5F8D0152}" type="presParOf" srcId="{E95DEFE7-1D8C-4781-B897-BBD6AFCFF65B}" destId="{AE226597-16C9-4268-91BE-70A27BB2A0D6}" srcOrd="4" destOrd="0" presId="urn:microsoft.com/office/officeart/2005/8/layout/chevron2"/>
    <dgm:cxn modelId="{BBA2B510-29F7-1645-A425-CAAE110699C1}" type="presParOf" srcId="{AE226597-16C9-4268-91BE-70A27BB2A0D6}" destId="{281FC438-F9DE-4147-B08E-5C0D57EA0FDC}" srcOrd="0" destOrd="0" presId="urn:microsoft.com/office/officeart/2005/8/layout/chevron2"/>
    <dgm:cxn modelId="{53CE34C4-CF32-5F4B-8E79-71D14E9C8DE7}" type="presParOf" srcId="{AE226597-16C9-4268-91BE-70A27BB2A0D6}" destId="{370F92F7-83D2-479C-A594-4263402A5D47}" srcOrd="1" destOrd="0" presId="urn:microsoft.com/office/officeart/2005/8/layout/chevron2"/>
    <dgm:cxn modelId="{F7D7093D-D077-8944-93BC-4F4CA99BA7AF}" type="presParOf" srcId="{E95DEFE7-1D8C-4781-B897-BBD6AFCFF65B}" destId="{0F66AFEF-7986-4A40-B586-58C33E05AC9D}" srcOrd="5" destOrd="0" presId="urn:microsoft.com/office/officeart/2005/8/layout/chevron2"/>
    <dgm:cxn modelId="{7C068B0D-D5E6-CB49-A25B-8B0FD6D547CD}" type="presParOf" srcId="{E95DEFE7-1D8C-4781-B897-BBD6AFCFF65B}" destId="{521B1D6A-B122-4B3F-8BB5-3570863625B3}" srcOrd="6" destOrd="0" presId="urn:microsoft.com/office/officeart/2005/8/layout/chevron2"/>
    <dgm:cxn modelId="{9BF7E790-AD96-D345-B129-0D4FB7D2413B}" type="presParOf" srcId="{521B1D6A-B122-4B3F-8BB5-3570863625B3}" destId="{364C229A-16A7-4287-9D40-A90864125219}" srcOrd="0" destOrd="0" presId="urn:microsoft.com/office/officeart/2005/8/layout/chevron2"/>
    <dgm:cxn modelId="{73201917-7354-6649-8313-D2C4D7FEC8F2}" type="presParOf" srcId="{521B1D6A-B122-4B3F-8BB5-3570863625B3}" destId="{46EE7B68-C5B0-4261-B040-8766DEA5FD1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3E8564-8C0D-4207-972A-E61541FB0532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B4FD2E32-EF62-4911-B0F8-34BF5CB4FC8E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/>
            <a:t>1997</a:t>
          </a:r>
          <a:endParaRPr lang="fr-FR" sz="1700" dirty="0"/>
        </a:p>
      </dgm:t>
    </dgm:pt>
    <dgm:pt modelId="{3128175A-8D01-4C51-A2B1-FEE2DB3FD0D7}" type="parTrans" cxnId="{BE2E1E5F-196F-493A-AAB3-4FA4B8998883}">
      <dgm:prSet/>
      <dgm:spPr/>
      <dgm:t>
        <a:bodyPr/>
        <a:lstStyle/>
        <a:p>
          <a:endParaRPr lang="fr-FR"/>
        </a:p>
      </dgm:t>
    </dgm:pt>
    <dgm:pt modelId="{3070794B-41CD-4325-A928-DAD231D395F3}" type="sibTrans" cxnId="{BE2E1E5F-196F-493A-AAB3-4FA4B8998883}">
      <dgm:prSet/>
      <dgm:spPr/>
      <dgm:t>
        <a:bodyPr/>
        <a:lstStyle/>
        <a:p>
          <a:endParaRPr lang="fr-FR"/>
        </a:p>
      </dgm:t>
    </dgm:pt>
    <dgm:pt modelId="{9675F2E8-2275-4278-A8CB-EA4CE0AD01E2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JDK 1.1 est sorti</a:t>
          </a:r>
        </a:p>
      </dgm:t>
    </dgm:pt>
    <dgm:pt modelId="{AAD47362-C7E6-45A4-B614-B3136FBC992B}" type="parTrans" cxnId="{147AA715-9012-4D8C-BC2F-DE172F5608E5}">
      <dgm:prSet/>
      <dgm:spPr/>
      <dgm:t>
        <a:bodyPr/>
        <a:lstStyle/>
        <a:p>
          <a:endParaRPr lang="fr-FR"/>
        </a:p>
      </dgm:t>
    </dgm:pt>
    <dgm:pt modelId="{600E9E88-609F-4915-827B-D80FC5825339}" type="sibTrans" cxnId="{147AA715-9012-4D8C-BC2F-DE172F5608E5}">
      <dgm:prSet/>
      <dgm:spPr/>
      <dgm:t>
        <a:bodyPr/>
        <a:lstStyle/>
        <a:p>
          <a:endParaRPr lang="fr-FR"/>
        </a:p>
      </dgm:t>
    </dgm:pt>
    <dgm:pt modelId="{BB871171-14C5-437E-BF98-D3A951D0363D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1998</a:t>
          </a:r>
        </a:p>
      </dgm:t>
    </dgm:pt>
    <dgm:pt modelId="{64D45747-1CD7-40E7-9782-94CC3217E720}" type="parTrans" cxnId="{3028C17E-211E-433F-BFEF-5B43E07C0A1F}">
      <dgm:prSet/>
      <dgm:spPr/>
      <dgm:t>
        <a:bodyPr/>
        <a:lstStyle/>
        <a:p>
          <a:endParaRPr lang="fr-FR"/>
        </a:p>
      </dgm:t>
    </dgm:pt>
    <dgm:pt modelId="{93D15FF8-776E-4A29-A241-7B18AACEA962}" type="sibTrans" cxnId="{3028C17E-211E-433F-BFEF-5B43E07C0A1F}">
      <dgm:prSet/>
      <dgm:spPr/>
      <dgm:t>
        <a:bodyPr/>
        <a:lstStyle/>
        <a:p>
          <a:endParaRPr lang="fr-FR"/>
        </a:p>
      </dgm:t>
    </dgm:pt>
    <dgm:pt modelId="{F45F08BC-F1EC-4B82-A00B-B057F0A3FD25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JDK 1.2 (</a:t>
          </a:r>
          <a:r>
            <a:rPr lang="fr-FR" sz="2200" dirty="0" err="1"/>
            <a:t>Playground</a:t>
          </a:r>
          <a:r>
            <a:rPr lang="fr-FR" sz="2200" dirty="0"/>
            <a:t>) est sorti</a:t>
          </a:r>
        </a:p>
      </dgm:t>
    </dgm:pt>
    <dgm:pt modelId="{1EB757F7-2729-4E6F-BC0B-58066CA4E51E}" type="parTrans" cxnId="{C242F448-D27E-4E0E-94ED-CD1175EFB0DC}">
      <dgm:prSet/>
      <dgm:spPr/>
      <dgm:t>
        <a:bodyPr/>
        <a:lstStyle/>
        <a:p>
          <a:endParaRPr lang="fr-FR"/>
        </a:p>
      </dgm:t>
    </dgm:pt>
    <dgm:pt modelId="{363F2CA6-9C1A-4D52-B128-577DCBF76E06}" type="sibTrans" cxnId="{C242F448-D27E-4E0E-94ED-CD1175EFB0DC}">
      <dgm:prSet/>
      <dgm:spPr/>
      <dgm:t>
        <a:bodyPr/>
        <a:lstStyle/>
        <a:p>
          <a:endParaRPr lang="fr-FR"/>
        </a:p>
      </dgm:t>
    </dgm:pt>
    <dgm:pt modelId="{91407B02-D283-4045-A630-94E267482E4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1999</a:t>
          </a:r>
        </a:p>
      </dgm:t>
    </dgm:pt>
    <dgm:pt modelId="{6BEAD729-C542-4FC2-B539-6A0F508E523D}" type="parTrans" cxnId="{DC400AEB-7A73-4BFE-8CE3-C1961DBE6489}">
      <dgm:prSet/>
      <dgm:spPr/>
      <dgm:t>
        <a:bodyPr/>
        <a:lstStyle/>
        <a:p>
          <a:endParaRPr lang="fr-FR"/>
        </a:p>
      </dgm:t>
    </dgm:pt>
    <dgm:pt modelId="{8236566C-AD59-4196-9E66-8EBF6D95373F}" type="sibTrans" cxnId="{DC400AEB-7A73-4BFE-8CE3-C1961DBE6489}">
      <dgm:prSet/>
      <dgm:spPr/>
      <dgm:t>
        <a:bodyPr/>
        <a:lstStyle/>
        <a:p>
          <a:endParaRPr lang="fr-FR"/>
        </a:p>
      </dgm:t>
    </dgm:pt>
    <dgm:pt modelId="{927DE1DE-1F17-4826-9BE4-A1664C62A1DA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Sun a annoncé 3 éditions de Java : J2SE, J2ME, J2EE</a:t>
          </a:r>
        </a:p>
      </dgm:t>
    </dgm:pt>
    <dgm:pt modelId="{4059D1A8-8918-415B-856E-57B59F730DF6}" type="parTrans" cxnId="{7A8F20A1-AD95-4907-BBD2-AE909E126CE3}">
      <dgm:prSet/>
      <dgm:spPr/>
      <dgm:t>
        <a:bodyPr/>
        <a:lstStyle/>
        <a:p>
          <a:endParaRPr lang="fr-FR"/>
        </a:p>
      </dgm:t>
    </dgm:pt>
    <dgm:pt modelId="{93698EB2-9E56-49ED-A085-F9A8D00DB672}" type="sibTrans" cxnId="{7A8F20A1-AD95-4907-BBD2-AE909E126CE3}">
      <dgm:prSet/>
      <dgm:spPr/>
      <dgm:t>
        <a:bodyPr/>
        <a:lstStyle/>
        <a:p>
          <a:endParaRPr lang="fr-FR"/>
        </a:p>
      </dgm:t>
    </dgm:pt>
    <dgm:pt modelId="{19CF0EF2-6C99-471F-9D9C-B3E120C8205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2000</a:t>
          </a:r>
        </a:p>
      </dgm:t>
    </dgm:pt>
    <dgm:pt modelId="{865198BF-6153-449F-9369-E5B940136147}" type="parTrans" cxnId="{2AADBD20-3BAE-4A57-9533-B3325B0AD13C}">
      <dgm:prSet/>
      <dgm:spPr/>
      <dgm:t>
        <a:bodyPr/>
        <a:lstStyle/>
        <a:p>
          <a:endParaRPr lang="fr-FR"/>
        </a:p>
      </dgm:t>
    </dgm:pt>
    <dgm:pt modelId="{5E8B622C-70F6-4612-956F-A831CCD428C0}" type="sibTrans" cxnId="{2AADBD20-3BAE-4A57-9533-B3325B0AD13C}">
      <dgm:prSet/>
      <dgm:spPr/>
      <dgm:t>
        <a:bodyPr/>
        <a:lstStyle/>
        <a:p>
          <a:endParaRPr lang="fr-FR"/>
        </a:p>
      </dgm:t>
    </dgm:pt>
    <dgm:pt modelId="{AE1AA15A-1299-40ED-861A-BA71B72C8384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J2SE 1.3 (</a:t>
          </a:r>
          <a:r>
            <a:rPr lang="fr-FR" sz="2200" dirty="0" err="1"/>
            <a:t>Kestrel</a:t>
          </a:r>
          <a:r>
            <a:rPr lang="fr-FR" sz="2200" dirty="0"/>
            <a:t>) est sorti</a:t>
          </a:r>
        </a:p>
      </dgm:t>
    </dgm:pt>
    <dgm:pt modelId="{63C16B92-5561-47C3-AE80-5D97CE7A37F1}" type="parTrans" cxnId="{ABE46C84-E799-40FE-9FBE-7280534B3E25}">
      <dgm:prSet/>
      <dgm:spPr/>
      <dgm:t>
        <a:bodyPr/>
        <a:lstStyle/>
        <a:p>
          <a:endParaRPr lang="fr-FR"/>
        </a:p>
      </dgm:t>
    </dgm:pt>
    <dgm:pt modelId="{6A9C559B-7295-4F43-AB45-908F116C169B}" type="sibTrans" cxnId="{ABE46C84-E799-40FE-9FBE-7280534B3E25}">
      <dgm:prSet/>
      <dgm:spPr/>
      <dgm:t>
        <a:bodyPr/>
        <a:lstStyle/>
        <a:p>
          <a:endParaRPr lang="fr-FR"/>
        </a:p>
      </dgm:t>
    </dgm:pt>
    <dgm:pt modelId="{E95DEFE7-1D8C-4781-B897-BBD6AFCFF65B}" type="pres">
      <dgm:prSet presAssocID="{763E8564-8C0D-4207-972A-E61541FB0532}" presName="linearFlow" presStyleCnt="0">
        <dgm:presLayoutVars>
          <dgm:dir/>
          <dgm:animLvl val="lvl"/>
          <dgm:resizeHandles val="exact"/>
        </dgm:presLayoutVars>
      </dgm:prSet>
      <dgm:spPr/>
    </dgm:pt>
    <dgm:pt modelId="{92D7366B-C884-4440-A1AC-E2356C79D967}" type="pres">
      <dgm:prSet presAssocID="{B4FD2E32-EF62-4911-B0F8-34BF5CB4FC8E}" presName="composite" presStyleCnt="0"/>
      <dgm:spPr/>
    </dgm:pt>
    <dgm:pt modelId="{AAE61154-5731-4FDF-AC56-F291AEF0015B}" type="pres">
      <dgm:prSet presAssocID="{B4FD2E32-EF62-4911-B0F8-34BF5CB4FC8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F17D164-84BA-4764-86C8-2633A57BABE9}" type="pres">
      <dgm:prSet presAssocID="{B4FD2E32-EF62-4911-B0F8-34BF5CB4FC8E}" presName="descendantText" presStyleLbl="alignAcc1" presStyleIdx="0" presStyleCnt="4">
        <dgm:presLayoutVars>
          <dgm:bulletEnabled val="1"/>
        </dgm:presLayoutVars>
      </dgm:prSet>
      <dgm:spPr/>
    </dgm:pt>
    <dgm:pt modelId="{1B9E28E5-8EB5-4FE3-BDB1-D06B115397DC}" type="pres">
      <dgm:prSet presAssocID="{3070794B-41CD-4325-A928-DAD231D395F3}" presName="sp" presStyleCnt="0"/>
      <dgm:spPr/>
    </dgm:pt>
    <dgm:pt modelId="{C0812F44-05C6-4422-9382-FF9A25B032D0}" type="pres">
      <dgm:prSet presAssocID="{BB871171-14C5-437E-BF98-D3A951D0363D}" presName="composite" presStyleCnt="0"/>
      <dgm:spPr/>
    </dgm:pt>
    <dgm:pt modelId="{A46D0DE9-E70C-4651-B840-764576A9CE30}" type="pres">
      <dgm:prSet presAssocID="{BB871171-14C5-437E-BF98-D3A951D0363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106CE61-C786-48D2-B9B0-BE2D4369FC1F}" type="pres">
      <dgm:prSet presAssocID="{BB871171-14C5-437E-BF98-D3A951D0363D}" presName="descendantText" presStyleLbl="alignAcc1" presStyleIdx="1" presStyleCnt="4">
        <dgm:presLayoutVars>
          <dgm:bulletEnabled val="1"/>
        </dgm:presLayoutVars>
      </dgm:prSet>
      <dgm:spPr/>
    </dgm:pt>
    <dgm:pt modelId="{960BEC5A-3E18-4B91-8F16-DEC9AC171897}" type="pres">
      <dgm:prSet presAssocID="{93D15FF8-776E-4A29-A241-7B18AACEA962}" presName="sp" presStyleCnt="0"/>
      <dgm:spPr/>
    </dgm:pt>
    <dgm:pt modelId="{AE226597-16C9-4268-91BE-70A27BB2A0D6}" type="pres">
      <dgm:prSet presAssocID="{91407B02-D283-4045-A630-94E267482E48}" presName="composite" presStyleCnt="0"/>
      <dgm:spPr/>
    </dgm:pt>
    <dgm:pt modelId="{281FC438-F9DE-4147-B08E-5C0D57EA0FDC}" type="pres">
      <dgm:prSet presAssocID="{91407B02-D283-4045-A630-94E267482E4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70F92F7-83D2-479C-A594-4263402A5D47}" type="pres">
      <dgm:prSet presAssocID="{91407B02-D283-4045-A630-94E267482E48}" presName="descendantText" presStyleLbl="alignAcc1" presStyleIdx="2" presStyleCnt="4">
        <dgm:presLayoutVars>
          <dgm:bulletEnabled val="1"/>
        </dgm:presLayoutVars>
      </dgm:prSet>
      <dgm:spPr/>
    </dgm:pt>
    <dgm:pt modelId="{0F66AFEF-7986-4A40-B586-58C33E05AC9D}" type="pres">
      <dgm:prSet presAssocID="{8236566C-AD59-4196-9E66-8EBF6D95373F}" presName="sp" presStyleCnt="0"/>
      <dgm:spPr/>
    </dgm:pt>
    <dgm:pt modelId="{521B1D6A-B122-4B3F-8BB5-3570863625B3}" type="pres">
      <dgm:prSet presAssocID="{19CF0EF2-6C99-471F-9D9C-B3E120C82058}" presName="composite" presStyleCnt="0"/>
      <dgm:spPr/>
    </dgm:pt>
    <dgm:pt modelId="{364C229A-16A7-4287-9D40-A90864125219}" type="pres">
      <dgm:prSet presAssocID="{19CF0EF2-6C99-471F-9D9C-B3E120C8205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6EE7B68-C5B0-4261-B040-8766DEA5FD15}" type="pres">
      <dgm:prSet presAssocID="{19CF0EF2-6C99-471F-9D9C-B3E120C8205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47AA715-9012-4D8C-BC2F-DE172F5608E5}" srcId="{B4FD2E32-EF62-4911-B0F8-34BF5CB4FC8E}" destId="{9675F2E8-2275-4278-A8CB-EA4CE0AD01E2}" srcOrd="0" destOrd="0" parTransId="{AAD47362-C7E6-45A4-B614-B3136FBC992B}" sibTransId="{600E9E88-609F-4915-827B-D80FC5825339}"/>
    <dgm:cxn modelId="{2AADBD20-3BAE-4A57-9533-B3325B0AD13C}" srcId="{763E8564-8C0D-4207-972A-E61541FB0532}" destId="{19CF0EF2-6C99-471F-9D9C-B3E120C82058}" srcOrd="3" destOrd="0" parTransId="{865198BF-6153-449F-9369-E5B940136147}" sibTransId="{5E8B622C-70F6-4612-956F-A831CCD428C0}"/>
    <dgm:cxn modelId="{F6748224-DF5A-9148-BE32-BFABDFFB2FC2}" type="presOf" srcId="{19CF0EF2-6C99-471F-9D9C-B3E120C82058}" destId="{364C229A-16A7-4287-9D40-A90864125219}" srcOrd="0" destOrd="0" presId="urn:microsoft.com/office/officeart/2005/8/layout/chevron2"/>
    <dgm:cxn modelId="{03E7175E-7D8A-B44F-87E7-F5036D385275}" type="presOf" srcId="{927DE1DE-1F17-4826-9BE4-A1664C62A1DA}" destId="{370F92F7-83D2-479C-A594-4263402A5D47}" srcOrd="0" destOrd="0" presId="urn:microsoft.com/office/officeart/2005/8/layout/chevron2"/>
    <dgm:cxn modelId="{BE2E1E5F-196F-493A-AAB3-4FA4B8998883}" srcId="{763E8564-8C0D-4207-972A-E61541FB0532}" destId="{B4FD2E32-EF62-4911-B0F8-34BF5CB4FC8E}" srcOrd="0" destOrd="0" parTransId="{3128175A-8D01-4C51-A2B1-FEE2DB3FD0D7}" sibTransId="{3070794B-41CD-4325-A928-DAD231D395F3}"/>
    <dgm:cxn modelId="{2BB83143-1F30-874C-9648-63BB55901CF3}" type="presOf" srcId="{91407B02-D283-4045-A630-94E267482E48}" destId="{281FC438-F9DE-4147-B08E-5C0D57EA0FDC}" srcOrd="0" destOrd="0" presId="urn:microsoft.com/office/officeart/2005/8/layout/chevron2"/>
    <dgm:cxn modelId="{C242F448-D27E-4E0E-94ED-CD1175EFB0DC}" srcId="{BB871171-14C5-437E-BF98-D3A951D0363D}" destId="{F45F08BC-F1EC-4B82-A00B-B057F0A3FD25}" srcOrd="0" destOrd="0" parTransId="{1EB757F7-2729-4E6F-BC0B-58066CA4E51E}" sibTransId="{363F2CA6-9C1A-4D52-B128-577DCBF76E06}"/>
    <dgm:cxn modelId="{A4ACAF4E-5EBA-9441-B59B-BABC0056ED84}" type="presOf" srcId="{9675F2E8-2275-4278-A8CB-EA4CE0AD01E2}" destId="{7F17D164-84BA-4764-86C8-2633A57BABE9}" srcOrd="0" destOrd="0" presId="urn:microsoft.com/office/officeart/2005/8/layout/chevron2"/>
    <dgm:cxn modelId="{D859ED79-8197-3147-A342-5792C179BB31}" type="presOf" srcId="{F45F08BC-F1EC-4B82-A00B-B057F0A3FD25}" destId="{5106CE61-C786-48D2-B9B0-BE2D4369FC1F}" srcOrd="0" destOrd="0" presId="urn:microsoft.com/office/officeart/2005/8/layout/chevron2"/>
    <dgm:cxn modelId="{3028C17E-211E-433F-BFEF-5B43E07C0A1F}" srcId="{763E8564-8C0D-4207-972A-E61541FB0532}" destId="{BB871171-14C5-437E-BF98-D3A951D0363D}" srcOrd="1" destOrd="0" parTransId="{64D45747-1CD7-40E7-9782-94CC3217E720}" sibTransId="{93D15FF8-776E-4A29-A241-7B18AACEA962}"/>
    <dgm:cxn modelId="{2CD3AB80-5DAA-A440-8696-3AFCF3C89E17}" type="presOf" srcId="{BB871171-14C5-437E-BF98-D3A951D0363D}" destId="{A46D0DE9-E70C-4651-B840-764576A9CE30}" srcOrd="0" destOrd="0" presId="urn:microsoft.com/office/officeart/2005/8/layout/chevron2"/>
    <dgm:cxn modelId="{ABE46C84-E799-40FE-9FBE-7280534B3E25}" srcId="{19CF0EF2-6C99-471F-9D9C-B3E120C82058}" destId="{AE1AA15A-1299-40ED-861A-BA71B72C8384}" srcOrd="0" destOrd="0" parTransId="{63C16B92-5561-47C3-AE80-5D97CE7A37F1}" sibTransId="{6A9C559B-7295-4F43-AB45-908F116C169B}"/>
    <dgm:cxn modelId="{7A8F20A1-AD95-4907-BBD2-AE909E126CE3}" srcId="{91407B02-D283-4045-A630-94E267482E48}" destId="{927DE1DE-1F17-4826-9BE4-A1664C62A1DA}" srcOrd="0" destOrd="0" parTransId="{4059D1A8-8918-415B-856E-57B59F730DF6}" sibTransId="{93698EB2-9E56-49ED-A085-F9A8D00DB672}"/>
    <dgm:cxn modelId="{278464C3-D327-B64B-8464-98EBA708E0C7}" type="presOf" srcId="{763E8564-8C0D-4207-972A-E61541FB0532}" destId="{E95DEFE7-1D8C-4781-B897-BBD6AFCFF65B}" srcOrd="0" destOrd="0" presId="urn:microsoft.com/office/officeart/2005/8/layout/chevron2"/>
    <dgm:cxn modelId="{0223FACF-8935-A04B-AE09-15B44BE28A7D}" type="presOf" srcId="{B4FD2E32-EF62-4911-B0F8-34BF5CB4FC8E}" destId="{AAE61154-5731-4FDF-AC56-F291AEF0015B}" srcOrd="0" destOrd="0" presId="urn:microsoft.com/office/officeart/2005/8/layout/chevron2"/>
    <dgm:cxn modelId="{DC400AEB-7A73-4BFE-8CE3-C1961DBE6489}" srcId="{763E8564-8C0D-4207-972A-E61541FB0532}" destId="{91407B02-D283-4045-A630-94E267482E48}" srcOrd="2" destOrd="0" parTransId="{6BEAD729-C542-4FC2-B539-6A0F508E523D}" sibTransId="{8236566C-AD59-4196-9E66-8EBF6D95373F}"/>
    <dgm:cxn modelId="{D53913F6-A06B-EF47-AC91-DA65A544C3E5}" type="presOf" srcId="{AE1AA15A-1299-40ED-861A-BA71B72C8384}" destId="{46EE7B68-C5B0-4261-B040-8766DEA5FD15}" srcOrd="0" destOrd="0" presId="urn:microsoft.com/office/officeart/2005/8/layout/chevron2"/>
    <dgm:cxn modelId="{A24C03E9-41F1-884C-9E2A-0979AE43F39D}" type="presParOf" srcId="{E95DEFE7-1D8C-4781-B897-BBD6AFCFF65B}" destId="{92D7366B-C884-4440-A1AC-E2356C79D967}" srcOrd="0" destOrd="0" presId="urn:microsoft.com/office/officeart/2005/8/layout/chevron2"/>
    <dgm:cxn modelId="{87A459C3-E149-0F48-990A-71E857DDCD6C}" type="presParOf" srcId="{92D7366B-C884-4440-A1AC-E2356C79D967}" destId="{AAE61154-5731-4FDF-AC56-F291AEF0015B}" srcOrd="0" destOrd="0" presId="urn:microsoft.com/office/officeart/2005/8/layout/chevron2"/>
    <dgm:cxn modelId="{E952448C-E49F-2D4D-8673-884C2BBAC600}" type="presParOf" srcId="{92D7366B-C884-4440-A1AC-E2356C79D967}" destId="{7F17D164-84BA-4764-86C8-2633A57BABE9}" srcOrd="1" destOrd="0" presId="urn:microsoft.com/office/officeart/2005/8/layout/chevron2"/>
    <dgm:cxn modelId="{45D94151-3D52-0B40-AC1B-1043F755FEEC}" type="presParOf" srcId="{E95DEFE7-1D8C-4781-B897-BBD6AFCFF65B}" destId="{1B9E28E5-8EB5-4FE3-BDB1-D06B115397DC}" srcOrd="1" destOrd="0" presId="urn:microsoft.com/office/officeart/2005/8/layout/chevron2"/>
    <dgm:cxn modelId="{8AD33ECB-10CF-B448-B132-056FA1CF11DB}" type="presParOf" srcId="{E95DEFE7-1D8C-4781-B897-BBD6AFCFF65B}" destId="{C0812F44-05C6-4422-9382-FF9A25B032D0}" srcOrd="2" destOrd="0" presId="urn:microsoft.com/office/officeart/2005/8/layout/chevron2"/>
    <dgm:cxn modelId="{884FEEF1-50EC-DC4B-A05B-BBC3B3578767}" type="presParOf" srcId="{C0812F44-05C6-4422-9382-FF9A25B032D0}" destId="{A46D0DE9-E70C-4651-B840-764576A9CE30}" srcOrd="0" destOrd="0" presId="urn:microsoft.com/office/officeart/2005/8/layout/chevron2"/>
    <dgm:cxn modelId="{010FA6C3-339D-C64B-B74E-166B6032736B}" type="presParOf" srcId="{C0812F44-05C6-4422-9382-FF9A25B032D0}" destId="{5106CE61-C786-48D2-B9B0-BE2D4369FC1F}" srcOrd="1" destOrd="0" presId="urn:microsoft.com/office/officeart/2005/8/layout/chevron2"/>
    <dgm:cxn modelId="{A08DA0C2-8BB4-3840-ABD6-C0D3508EE02B}" type="presParOf" srcId="{E95DEFE7-1D8C-4781-B897-BBD6AFCFF65B}" destId="{960BEC5A-3E18-4B91-8F16-DEC9AC171897}" srcOrd="3" destOrd="0" presId="urn:microsoft.com/office/officeart/2005/8/layout/chevron2"/>
    <dgm:cxn modelId="{C946E15D-F9AC-2345-ACBE-F4079EFF96A1}" type="presParOf" srcId="{E95DEFE7-1D8C-4781-B897-BBD6AFCFF65B}" destId="{AE226597-16C9-4268-91BE-70A27BB2A0D6}" srcOrd="4" destOrd="0" presId="urn:microsoft.com/office/officeart/2005/8/layout/chevron2"/>
    <dgm:cxn modelId="{DB58A03C-EA93-9B47-A26F-C2B6D3167A1A}" type="presParOf" srcId="{AE226597-16C9-4268-91BE-70A27BB2A0D6}" destId="{281FC438-F9DE-4147-B08E-5C0D57EA0FDC}" srcOrd="0" destOrd="0" presId="urn:microsoft.com/office/officeart/2005/8/layout/chevron2"/>
    <dgm:cxn modelId="{25DE59E7-ECB1-1147-A2E5-2DBF1B145365}" type="presParOf" srcId="{AE226597-16C9-4268-91BE-70A27BB2A0D6}" destId="{370F92F7-83D2-479C-A594-4263402A5D47}" srcOrd="1" destOrd="0" presId="urn:microsoft.com/office/officeart/2005/8/layout/chevron2"/>
    <dgm:cxn modelId="{1BFC9DC8-6AC2-C24B-A40F-602969CD6A98}" type="presParOf" srcId="{E95DEFE7-1D8C-4781-B897-BBD6AFCFF65B}" destId="{0F66AFEF-7986-4A40-B586-58C33E05AC9D}" srcOrd="5" destOrd="0" presId="urn:microsoft.com/office/officeart/2005/8/layout/chevron2"/>
    <dgm:cxn modelId="{22E9E81F-6C06-A643-9F27-85DF91C3B340}" type="presParOf" srcId="{E95DEFE7-1D8C-4781-B897-BBD6AFCFF65B}" destId="{521B1D6A-B122-4B3F-8BB5-3570863625B3}" srcOrd="6" destOrd="0" presId="urn:microsoft.com/office/officeart/2005/8/layout/chevron2"/>
    <dgm:cxn modelId="{F4C50B19-C72C-2F4A-A47D-3C88157AFA8C}" type="presParOf" srcId="{521B1D6A-B122-4B3F-8BB5-3570863625B3}" destId="{364C229A-16A7-4287-9D40-A90864125219}" srcOrd="0" destOrd="0" presId="urn:microsoft.com/office/officeart/2005/8/layout/chevron2"/>
    <dgm:cxn modelId="{0E6B0DAD-7D50-F44E-B418-97CD848F6FA4}" type="presParOf" srcId="{521B1D6A-B122-4B3F-8BB5-3570863625B3}" destId="{46EE7B68-C5B0-4261-B040-8766DEA5FD1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3E8564-8C0D-4207-972A-E61541FB0532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B4FD2E32-EF62-4911-B0F8-34BF5CB4FC8E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/>
            <a:t>2002</a:t>
          </a:r>
          <a:endParaRPr lang="fr-FR" sz="1700" dirty="0"/>
        </a:p>
      </dgm:t>
    </dgm:pt>
    <dgm:pt modelId="{3128175A-8D01-4C51-A2B1-FEE2DB3FD0D7}" type="parTrans" cxnId="{BE2E1E5F-196F-493A-AAB3-4FA4B8998883}">
      <dgm:prSet/>
      <dgm:spPr/>
      <dgm:t>
        <a:bodyPr/>
        <a:lstStyle/>
        <a:p>
          <a:endParaRPr lang="fr-FR"/>
        </a:p>
      </dgm:t>
    </dgm:pt>
    <dgm:pt modelId="{3070794B-41CD-4325-A928-DAD231D395F3}" type="sibTrans" cxnId="{BE2E1E5F-196F-493A-AAB3-4FA4B8998883}">
      <dgm:prSet/>
      <dgm:spPr/>
      <dgm:t>
        <a:bodyPr/>
        <a:lstStyle/>
        <a:p>
          <a:endParaRPr lang="fr-FR"/>
        </a:p>
      </dgm:t>
    </dgm:pt>
    <dgm:pt modelId="{9675F2E8-2275-4278-A8CB-EA4CE0AD01E2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J2SE 1.4 (Merlin) est sorti</a:t>
          </a:r>
        </a:p>
      </dgm:t>
    </dgm:pt>
    <dgm:pt modelId="{AAD47362-C7E6-45A4-B614-B3136FBC992B}" type="parTrans" cxnId="{147AA715-9012-4D8C-BC2F-DE172F5608E5}">
      <dgm:prSet/>
      <dgm:spPr/>
      <dgm:t>
        <a:bodyPr/>
        <a:lstStyle/>
        <a:p>
          <a:endParaRPr lang="fr-FR"/>
        </a:p>
      </dgm:t>
    </dgm:pt>
    <dgm:pt modelId="{600E9E88-609F-4915-827B-D80FC5825339}" type="sibTrans" cxnId="{147AA715-9012-4D8C-BC2F-DE172F5608E5}">
      <dgm:prSet/>
      <dgm:spPr/>
      <dgm:t>
        <a:bodyPr/>
        <a:lstStyle/>
        <a:p>
          <a:endParaRPr lang="fr-FR"/>
        </a:p>
      </dgm:t>
    </dgm:pt>
    <dgm:pt modelId="{BB871171-14C5-437E-BF98-D3A951D0363D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2004</a:t>
          </a:r>
        </a:p>
      </dgm:t>
    </dgm:pt>
    <dgm:pt modelId="{64D45747-1CD7-40E7-9782-94CC3217E720}" type="parTrans" cxnId="{3028C17E-211E-433F-BFEF-5B43E07C0A1F}">
      <dgm:prSet/>
      <dgm:spPr/>
      <dgm:t>
        <a:bodyPr/>
        <a:lstStyle/>
        <a:p>
          <a:endParaRPr lang="fr-FR"/>
        </a:p>
      </dgm:t>
    </dgm:pt>
    <dgm:pt modelId="{93D15FF8-776E-4A29-A241-7B18AACEA962}" type="sibTrans" cxnId="{3028C17E-211E-433F-BFEF-5B43E07C0A1F}">
      <dgm:prSet/>
      <dgm:spPr/>
      <dgm:t>
        <a:bodyPr/>
        <a:lstStyle/>
        <a:p>
          <a:endParaRPr lang="fr-FR"/>
        </a:p>
      </dgm:t>
    </dgm:pt>
    <dgm:pt modelId="{F45F08BC-F1EC-4B82-A00B-B057F0A3FD25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J2SE 5.0 (Tiger) est sorti</a:t>
          </a:r>
        </a:p>
      </dgm:t>
    </dgm:pt>
    <dgm:pt modelId="{1EB757F7-2729-4E6F-BC0B-58066CA4E51E}" type="parTrans" cxnId="{C242F448-D27E-4E0E-94ED-CD1175EFB0DC}">
      <dgm:prSet/>
      <dgm:spPr/>
      <dgm:t>
        <a:bodyPr/>
        <a:lstStyle/>
        <a:p>
          <a:endParaRPr lang="fr-FR"/>
        </a:p>
      </dgm:t>
    </dgm:pt>
    <dgm:pt modelId="{363F2CA6-9C1A-4D52-B128-577DCBF76E06}" type="sibTrans" cxnId="{C242F448-D27E-4E0E-94ED-CD1175EFB0DC}">
      <dgm:prSet/>
      <dgm:spPr/>
      <dgm:t>
        <a:bodyPr/>
        <a:lstStyle/>
        <a:p>
          <a:endParaRPr lang="fr-FR"/>
        </a:p>
      </dgm:t>
    </dgm:pt>
    <dgm:pt modelId="{91407B02-D283-4045-A630-94E267482E4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2006</a:t>
          </a:r>
        </a:p>
      </dgm:t>
    </dgm:pt>
    <dgm:pt modelId="{6BEAD729-C542-4FC2-B539-6A0F508E523D}" type="parTrans" cxnId="{DC400AEB-7A73-4BFE-8CE3-C1961DBE6489}">
      <dgm:prSet/>
      <dgm:spPr/>
      <dgm:t>
        <a:bodyPr/>
        <a:lstStyle/>
        <a:p>
          <a:endParaRPr lang="fr-FR"/>
        </a:p>
      </dgm:t>
    </dgm:pt>
    <dgm:pt modelId="{8236566C-AD59-4196-9E66-8EBF6D95373F}" type="sibTrans" cxnId="{DC400AEB-7A73-4BFE-8CE3-C1961DBE6489}">
      <dgm:prSet/>
      <dgm:spPr/>
      <dgm:t>
        <a:bodyPr/>
        <a:lstStyle/>
        <a:p>
          <a:endParaRPr lang="fr-FR"/>
        </a:p>
      </dgm:t>
    </dgm:pt>
    <dgm:pt modelId="{927DE1DE-1F17-4826-9BE4-A1664C62A1DA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6 (Mustang) est sorti</a:t>
          </a:r>
        </a:p>
      </dgm:t>
    </dgm:pt>
    <dgm:pt modelId="{4059D1A8-8918-415B-856E-57B59F730DF6}" type="parTrans" cxnId="{7A8F20A1-AD95-4907-BBD2-AE909E126CE3}">
      <dgm:prSet/>
      <dgm:spPr/>
      <dgm:t>
        <a:bodyPr/>
        <a:lstStyle/>
        <a:p>
          <a:endParaRPr lang="fr-FR"/>
        </a:p>
      </dgm:t>
    </dgm:pt>
    <dgm:pt modelId="{93698EB2-9E56-49ED-A085-F9A8D00DB672}" type="sibTrans" cxnId="{7A8F20A1-AD95-4907-BBD2-AE909E126CE3}">
      <dgm:prSet/>
      <dgm:spPr/>
      <dgm:t>
        <a:bodyPr/>
        <a:lstStyle/>
        <a:p>
          <a:endParaRPr lang="fr-FR"/>
        </a:p>
      </dgm:t>
    </dgm:pt>
    <dgm:pt modelId="{19CF0EF2-6C99-471F-9D9C-B3E120C8205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2011</a:t>
          </a:r>
        </a:p>
      </dgm:t>
    </dgm:pt>
    <dgm:pt modelId="{865198BF-6153-449F-9369-E5B940136147}" type="parTrans" cxnId="{2AADBD20-3BAE-4A57-9533-B3325B0AD13C}">
      <dgm:prSet/>
      <dgm:spPr/>
      <dgm:t>
        <a:bodyPr/>
        <a:lstStyle/>
        <a:p>
          <a:endParaRPr lang="fr-FR"/>
        </a:p>
      </dgm:t>
    </dgm:pt>
    <dgm:pt modelId="{5E8B622C-70F6-4612-956F-A831CCD428C0}" type="sibTrans" cxnId="{2AADBD20-3BAE-4A57-9533-B3325B0AD13C}">
      <dgm:prSet/>
      <dgm:spPr/>
      <dgm:t>
        <a:bodyPr/>
        <a:lstStyle/>
        <a:p>
          <a:endParaRPr lang="fr-FR"/>
        </a:p>
      </dgm:t>
    </dgm:pt>
    <dgm:pt modelId="{AE1AA15A-1299-40ED-861A-BA71B72C8384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7 (</a:t>
          </a:r>
          <a:r>
            <a:rPr lang="fr-FR" sz="2200" dirty="0" err="1"/>
            <a:t>Dolphin</a:t>
          </a:r>
          <a:r>
            <a:rPr lang="fr-FR" sz="2200" dirty="0"/>
            <a:t>) est sorti</a:t>
          </a:r>
        </a:p>
      </dgm:t>
    </dgm:pt>
    <dgm:pt modelId="{63C16B92-5561-47C3-AE80-5D97CE7A37F1}" type="parTrans" cxnId="{ABE46C84-E799-40FE-9FBE-7280534B3E25}">
      <dgm:prSet/>
      <dgm:spPr/>
      <dgm:t>
        <a:bodyPr/>
        <a:lstStyle/>
        <a:p>
          <a:endParaRPr lang="fr-FR"/>
        </a:p>
      </dgm:t>
    </dgm:pt>
    <dgm:pt modelId="{6A9C559B-7295-4F43-AB45-908F116C169B}" type="sibTrans" cxnId="{ABE46C84-E799-40FE-9FBE-7280534B3E25}">
      <dgm:prSet/>
      <dgm:spPr/>
      <dgm:t>
        <a:bodyPr/>
        <a:lstStyle/>
        <a:p>
          <a:endParaRPr lang="fr-FR"/>
        </a:p>
      </dgm:t>
    </dgm:pt>
    <dgm:pt modelId="{E95DEFE7-1D8C-4781-B897-BBD6AFCFF65B}" type="pres">
      <dgm:prSet presAssocID="{763E8564-8C0D-4207-972A-E61541FB0532}" presName="linearFlow" presStyleCnt="0">
        <dgm:presLayoutVars>
          <dgm:dir/>
          <dgm:animLvl val="lvl"/>
          <dgm:resizeHandles val="exact"/>
        </dgm:presLayoutVars>
      </dgm:prSet>
      <dgm:spPr/>
    </dgm:pt>
    <dgm:pt modelId="{92D7366B-C884-4440-A1AC-E2356C79D967}" type="pres">
      <dgm:prSet presAssocID="{B4FD2E32-EF62-4911-B0F8-34BF5CB4FC8E}" presName="composite" presStyleCnt="0"/>
      <dgm:spPr/>
    </dgm:pt>
    <dgm:pt modelId="{AAE61154-5731-4FDF-AC56-F291AEF0015B}" type="pres">
      <dgm:prSet presAssocID="{B4FD2E32-EF62-4911-B0F8-34BF5CB4FC8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F17D164-84BA-4764-86C8-2633A57BABE9}" type="pres">
      <dgm:prSet presAssocID="{B4FD2E32-EF62-4911-B0F8-34BF5CB4FC8E}" presName="descendantText" presStyleLbl="alignAcc1" presStyleIdx="0" presStyleCnt="4">
        <dgm:presLayoutVars>
          <dgm:bulletEnabled val="1"/>
        </dgm:presLayoutVars>
      </dgm:prSet>
      <dgm:spPr/>
    </dgm:pt>
    <dgm:pt modelId="{1B9E28E5-8EB5-4FE3-BDB1-D06B115397DC}" type="pres">
      <dgm:prSet presAssocID="{3070794B-41CD-4325-A928-DAD231D395F3}" presName="sp" presStyleCnt="0"/>
      <dgm:spPr/>
    </dgm:pt>
    <dgm:pt modelId="{C0812F44-05C6-4422-9382-FF9A25B032D0}" type="pres">
      <dgm:prSet presAssocID="{BB871171-14C5-437E-BF98-D3A951D0363D}" presName="composite" presStyleCnt="0"/>
      <dgm:spPr/>
    </dgm:pt>
    <dgm:pt modelId="{A46D0DE9-E70C-4651-B840-764576A9CE30}" type="pres">
      <dgm:prSet presAssocID="{BB871171-14C5-437E-BF98-D3A951D0363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106CE61-C786-48D2-B9B0-BE2D4369FC1F}" type="pres">
      <dgm:prSet presAssocID="{BB871171-14C5-437E-BF98-D3A951D0363D}" presName="descendantText" presStyleLbl="alignAcc1" presStyleIdx="1" presStyleCnt="4">
        <dgm:presLayoutVars>
          <dgm:bulletEnabled val="1"/>
        </dgm:presLayoutVars>
      </dgm:prSet>
      <dgm:spPr/>
    </dgm:pt>
    <dgm:pt modelId="{960BEC5A-3E18-4B91-8F16-DEC9AC171897}" type="pres">
      <dgm:prSet presAssocID="{93D15FF8-776E-4A29-A241-7B18AACEA962}" presName="sp" presStyleCnt="0"/>
      <dgm:spPr/>
    </dgm:pt>
    <dgm:pt modelId="{AE226597-16C9-4268-91BE-70A27BB2A0D6}" type="pres">
      <dgm:prSet presAssocID="{91407B02-D283-4045-A630-94E267482E48}" presName="composite" presStyleCnt="0"/>
      <dgm:spPr/>
    </dgm:pt>
    <dgm:pt modelId="{281FC438-F9DE-4147-B08E-5C0D57EA0FDC}" type="pres">
      <dgm:prSet presAssocID="{91407B02-D283-4045-A630-94E267482E4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70F92F7-83D2-479C-A594-4263402A5D47}" type="pres">
      <dgm:prSet presAssocID="{91407B02-D283-4045-A630-94E267482E48}" presName="descendantText" presStyleLbl="alignAcc1" presStyleIdx="2" presStyleCnt="4">
        <dgm:presLayoutVars>
          <dgm:bulletEnabled val="1"/>
        </dgm:presLayoutVars>
      </dgm:prSet>
      <dgm:spPr/>
    </dgm:pt>
    <dgm:pt modelId="{0F66AFEF-7986-4A40-B586-58C33E05AC9D}" type="pres">
      <dgm:prSet presAssocID="{8236566C-AD59-4196-9E66-8EBF6D95373F}" presName="sp" presStyleCnt="0"/>
      <dgm:spPr/>
    </dgm:pt>
    <dgm:pt modelId="{521B1D6A-B122-4B3F-8BB5-3570863625B3}" type="pres">
      <dgm:prSet presAssocID="{19CF0EF2-6C99-471F-9D9C-B3E120C82058}" presName="composite" presStyleCnt="0"/>
      <dgm:spPr/>
    </dgm:pt>
    <dgm:pt modelId="{364C229A-16A7-4287-9D40-A90864125219}" type="pres">
      <dgm:prSet presAssocID="{19CF0EF2-6C99-471F-9D9C-B3E120C8205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6EE7B68-C5B0-4261-B040-8766DEA5FD15}" type="pres">
      <dgm:prSet presAssocID="{19CF0EF2-6C99-471F-9D9C-B3E120C8205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47AA715-9012-4D8C-BC2F-DE172F5608E5}" srcId="{B4FD2E32-EF62-4911-B0F8-34BF5CB4FC8E}" destId="{9675F2E8-2275-4278-A8CB-EA4CE0AD01E2}" srcOrd="0" destOrd="0" parTransId="{AAD47362-C7E6-45A4-B614-B3136FBC992B}" sibTransId="{600E9E88-609F-4915-827B-D80FC5825339}"/>
    <dgm:cxn modelId="{2AADBD20-3BAE-4A57-9533-B3325B0AD13C}" srcId="{763E8564-8C0D-4207-972A-E61541FB0532}" destId="{19CF0EF2-6C99-471F-9D9C-B3E120C82058}" srcOrd="3" destOrd="0" parTransId="{865198BF-6153-449F-9369-E5B940136147}" sibTransId="{5E8B622C-70F6-4612-956F-A831CCD428C0}"/>
    <dgm:cxn modelId="{D36B3125-5ADB-3B42-9B0B-E31194DB827B}" type="presOf" srcId="{19CF0EF2-6C99-471F-9D9C-B3E120C82058}" destId="{364C229A-16A7-4287-9D40-A90864125219}" srcOrd="0" destOrd="0" presId="urn:microsoft.com/office/officeart/2005/8/layout/chevron2"/>
    <dgm:cxn modelId="{3287433E-29F8-684D-9EF5-2B4AD548EE4C}" type="presOf" srcId="{763E8564-8C0D-4207-972A-E61541FB0532}" destId="{E95DEFE7-1D8C-4781-B897-BBD6AFCFF65B}" srcOrd="0" destOrd="0" presId="urn:microsoft.com/office/officeart/2005/8/layout/chevron2"/>
    <dgm:cxn modelId="{BE2E1E5F-196F-493A-AAB3-4FA4B8998883}" srcId="{763E8564-8C0D-4207-972A-E61541FB0532}" destId="{B4FD2E32-EF62-4911-B0F8-34BF5CB4FC8E}" srcOrd="0" destOrd="0" parTransId="{3128175A-8D01-4C51-A2B1-FEE2DB3FD0D7}" sibTransId="{3070794B-41CD-4325-A928-DAD231D395F3}"/>
    <dgm:cxn modelId="{C242F448-D27E-4E0E-94ED-CD1175EFB0DC}" srcId="{BB871171-14C5-437E-BF98-D3A951D0363D}" destId="{F45F08BC-F1EC-4B82-A00B-B057F0A3FD25}" srcOrd="0" destOrd="0" parTransId="{1EB757F7-2729-4E6F-BC0B-58066CA4E51E}" sibTransId="{363F2CA6-9C1A-4D52-B128-577DCBF76E06}"/>
    <dgm:cxn modelId="{D151764B-94CC-E043-8AD8-6183CBB7E76C}" type="presOf" srcId="{9675F2E8-2275-4278-A8CB-EA4CE0AD01E2}" destId="{7F17D164-84BA-4764-86C8-2633A57BABE9}" srcOrd="0" destOrd="0" presId="urn:microsoft.com/office/officeart/2005/8/layout/chevron2"/>
    <dgm:cxn modelId="{8723C37A-561E-2E47-8824-29B0B7FFE05C}" type="presOf" srcId="{BB871171-14C5-437E-BF98-D3A951D0363D}" destId="{A46D0DE9-E70C-4651-B840-764576A9CE30}" srcOrd="0" destOrd="0" presId="urn:microsoft.com/office/officeart/2005/8/layout/chevron2"/>
    <dgm:cxn modelId="{3028C17E-211E-433F-BFEF-5B43E07C0A1F}" srcId="{763E8564-8C0D-4207-972A-E61541FB0532}" destId="{BB871171-14C5-437E-BF98-D3A951D0363D}" srcOrd="1" destOrd="0" parTransId="{64D45747-1CD7-40E7-9782-94CC3217E720}" sibTransId="{93D15FF8-776E-4A29-A241-7B18AACEA962}"/>
    <dgm:cxn modelId="{FD90A282-3A40-2A4E-8159-9A0DC36111FA}" type="presOf" srcId="{B4FD2E32-EF62-4911-B0F8-34BF5CB4FC8E}" destId="{AAE61154-5731-4FDF-AC56-F291AEF0015B}" srcOrd="0" destOrd="0" presId="urn:microsoft.com/office/officeart/2005/8/layout/chevron2"/>
    <dgm:cxn modelId="{ABE46C84-E799-40FE-9FBE-7280534B3E25}" srcId="{19CF0EF2-6C99-471F-9D9C-B3E120C82058}" destId="{AE1AA15A-1299-40ED-861A-BA71B72C8384}" srcOrd="0" destOrd="0" parTransId="{63C16B92-5561-47C3-AE80-5D97CE7A37F1}" sibTransId="{6A9C559B-7295-4F43-AB45-908F116C169B}"/>
    <dgm:cxn modelId="{87CD4987-3099-F74D-BFA5-7AFFE424A748}" type="presOf" srcId="{91407B02-D283-4045-A630-94E267482E48}" destId="{281FC438-F9DE-4147-B08E-5C0D57EA0FDC}" srcOrd="0" destOrd="0" presId="urn:microsoft.com/office/officeart/2005/8/layout/chevron2"/>
    <dgm:cxn modelId="{D2989E92-4F8E-D947-AD3A-4A266A9C8657}" type="presOf" srcId="{AE1AA15A-1299-40ED-861A-BA71B72C8384}" destId="{46EE7B68-C5B0-4261-B040-8766DEA5FD15}" srcOrd="0" destOrd="0" presId="urn:microsoft.com/office/officeart/2005/8/layout/chevron2"/>
    <dgm:cxn modelId="{4C10669E-74A6-2741-BA8E-A65E4F7826DB}" type="presOf" srcId="{F45F08BC-F1EC-4B82-A00B-B057F0A3FD25}" destId="{5106CE61-C786-48D2-B9B0-BE2D4369FC1F}" srcOrd="0" destOrd="0" presId="urn:microsoft.com/office/officeart/2005/8/layout/chevron2"/>
    <dgm:cxn modelId="{7A8F20A1-AD95-4907-BBD2-AE909E126CE3}" srcId="{91407B02-D283-4045-A630-94E267482E48}" destId="{927DE1DE-1F17-4826-9BE4-A1664C62A1DA}" srcOrd="0" destOrd="0" parTransId="{4059D1A8-8918-415B-856E-57B59F730DF6}" sibTransId="{93698EB2-9E56-49ED-A085-F9A8D00DB672}"/>
    <dgm:cxn modelId="{8BD829BD-8D01-7F4E-B97D-C2E9B4B663C4}" type="presOf" srcId="{927DE1DE-1F17-4826-9BE4-A1664C62A1DA}" destId="{370F92F7-83D2-479C-A594-4263402A5D47}" srcOrd="0" destOrd="0" presId="urn:microsoft.com/office/officeart/2005/8/layout/chevron2"/>
    <dgm:cxn modelId="{DC400AEB-7A73-4BFE-8CE3-C1961DBE6489}" srcId="{763E8564-8C0D-4207-972A-E61541FB0532}" destId="{91407B02-D283-4045-A630-94E267482E48}" srcOrd="2" destOrd="0" parTransId="{6BEAD729-C542-4FC2-B539-6A0F508E523D}" sibTransId="{8236566C-AD59-4196-9E66-8EBF6D95373F}"/>
    <dgm:cxn modelId="{BA036739-E10C-0841-8A7B-C4C9CDE96FC4}" type="presParOf" srcId="{E95DEFE7-1D8C-4781-B897-BBD6AFCFF65B}" destId="{92D7366B-C884-4440-A1AC-E2356C79D967}" srcOrd="0" destOrd="0" presId="urn:microsoft.com/office/officeart/2005/8/layout/chevron2"/>
    <dgm:cxn modelId="{794243D1-D8CD-4840-AB3A-BB2D7733AF77}" type="presParOf" srcId="{92D7366B-C884-4440-A1AC-E2356C79D967}" destId="{AAE61154-5731-4FDF-AC56-F291AEF0015B}" srcOrd="0" destOrd="0" presId="urn:microsoft.com/office/officeart/2005/8/layout/chevron2"/>
    <dgm:cxn modelId="{6B5208CC-6CB6-F24A-82E9-D636EFAC7B11}" type="presParOf" srcId="{92D7366B-C884-4440-A1AC-E2356C79D967}" destId="{7F17D164-84BA-4764-86C8-2633A57BABE9}" srcOrd="1" destOrd="0" presId="urn:microsoft.com/office/officeart/2005/8/layout/chevron2"/>
    <dgm:cxn modelId="{916CA678-EE69-B541-A256-A164AF9B4A80}" type="presParOf" srcId="{E95DEFE7-1D8C-4781-B897-BBD6AFCFF65B}" destId="{1B9E28E5-8EB5-4FE3-BDB1-D06B115397DC}" srcOrd="1" destOrd="0" presId="urn:microsoft.com/office/officeart/2005/8/layout/chevron2"/>
    <dgm:cxn modelId="{8F2D45AE-A125-E143-A934-8B72BA6F7B72}" type="presParOf" srcId="{E95DEFE7-1D8C-4781-B897-BBD6AFCFF65B}" destId="{C0812F44-05C6-4422-9382-FF9A25B032D0}" srcOrd="2" destOrd="0" presId="urn:microsoft.com/office/officeart/2005/8/layout/chevron2"/>
    <dgm:cxn modelId="{E66352A7-8547-A149-AB37-40D290FCC6A1}" type="presParOf" srcId="{C0812F44-05C6-4422-9382-FF9A25B032D0}" destId="{A46D0DE9-E70C-4651-B840-764576A9CE30}" srcOrd="0" destOrd="0" presId="urn:microsoft.com/office/officeart/2005/8/layout/chevron2"/>
    <dgm:cxn modelId="{B059DD88-6687-9543-A731-B96D7F817EB0}" type="presParOf" srcId="{C0812F44-05C6-4422-9382-FF9A25B032D0}" destId="{5106CE61-C786-48D2-B9B0-BE2D4369FC1F}" srcOrd="1" destOrd="0" presId="urn:microsoft.com/office/officeart/2005/8/layout/chevron2"/>
    <dgm:cxn modelId="{E59F4E4B-2F93-1D46-A9F8-20AFB7DDB373}" type="presParOf" srcId="{E95DEFE7-1D8C-4781-B897-BBD6AFCFF65B}" destId="{960BEC5A-3E18-4B91-8F16-DEC9AC171897}" srcOrd="3" destOrd="0" presId="urn:microsoft.com/office/officeart/2005/8/layout/chevron2"/>
    <dgm:cxn modelId="{9D3E83EB-EBCD-1C48-91C0-6F3689E22A0F}" type="presParOf" srcId="{E95DEFE7-1D8C-4781-B897-BBD6AFCFF65B}" destId="{AE226597-16C9-4268-91BE-70A27BB2A0D6}" srcOrd="4" destOrd="0" presId="urn:microsoft.com/office/officeart/2005/8/layout/chevron2"/>
    <dgm:cxn modelId="{14487684-62BE-EE4D-9944-894589335AC7}" type="presParOf" srcId="{AE226597-16C9-4268-91BE-70A27BB2A0D6}" destId="{281FC438-F9DE-4147-B08E-5C0D57EA0FDC}" srcOrd="0" destOrd="0" presId="urn:microsoft.com/office/officeart/2005/8/layout/chevron2"/>
    <dgm:cxn modelId="{E3B257D6-BB05-5C44-80FC-A79CAC7E5D42}" type="presParOf" srcId="{AE226597-16C9-4268-91BE-70A27BB2A0D6}" destId="{370F92F7-83D2-479C-A594-4263402A5D47}" srcOrd="1" destOrd="0" presId="urn:microsoft.com/office/officeart/2005/8/layout/chevron2"/>
    <dgm:cxn modelId="{2E65CA66-DA0D-9144-853B-FAF03285A8C0}" type="presParOf" srcId="{E95DEFE7-1D8C-4781-B897-BBD6AFCFF65B}" destId="{0F66AFEF-7986-4A40-B586-58C33E05AC9D}" srcOrd="5" destOrd="0" presId="urn:microsoft.com/office/officeart/2005/8/layout/chevron2"/>
    <dgm:cxn modelId="{8F9E0058-8715-D044-95A1-EF41BEC9B908}" type="presParOf" srcId="{E95DEFE7-1D8C-4781-B897-BBD6AFCFF65B}" destId="{521B1D6A-B122-4B3F-8BB5-3570863625B3}" srcOrd="6" destOrd="0" presId="urn:microsoft.com/office/officeart/2005/8/layout/chevron2"/>
    <dgm:cxn modelId="{C10F029B-02F0-5646-B8FC-C0F886774A92}" type="presParOf" srcId="{521B1D6A-B122-4B3F-8BB5-3570863625B3}" destId="{364C229A-16A7-4287-9D40-A90864125219}" srcOrd="0" destOrd="0" presId="urn:microsoft.com/office/officeart/2005/8/layout/chevron2"/>
    <dgm:cxn modelId="{F74B8A3B-8F61-A349-A54D-B10E2E68D253}" type="presParOf" srcId="{521B1D6A-B122-4B3F-8BB5-3570863625B3}" destId="{46EE7B68-C5B0-4261-B040-8766DEA5FD1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3E8564-8C0D-4207-972A-E61541FB0532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B4FD2E32-EF62-4911-B0F8-34BF5CB4FC8E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/>
            <a:t>2014</a:t>
          </a:r>
          <a:endParaRPr lang="fr-FR" sz="1700" dirty="0"/>
        </a:p>
      </dgm:t>
    </dgm:pt>
    <dgm:pt modelId="{3128175A-8D01-4C51-A2B1-FEE2DB3FD0D7}" type="parTrans" cxnId="{BE2E1E5F-196F-493A-AAB3-4FA4B8998883}">
      <dgm:prSet/>
      <dgm:spPr/>
      <dgm:t>
        <a:bodyPr/>
        <a:lstStyle/>
        <a:p>
          <a:endParaRPr lang="fr-FR"/>
        </a:p>
      </dgm:t>
    </dgm:pt>
    <dgm:pt modelId="{3070794B-41CD-4325-A928-DAD231D395F3}" type="sibTrans" cxnId="{BE2E1E5F-196F-493A-AAB3-4FA4B8998883}">
      <dgm:prSet/>
      <dgm:spPr/>
      <dgm:t>
        <a:bodyPr/>
        <a:lstStyle/>
        <a:p>
          <a:endParaRPr lang="fr-FR"/>
        </a:p>
      </dgm:t>
    </dgm:pt>
    <dgm:pt modelId="{9675F2E8-2275-4278-A8CB-EA4CE0AD01E2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8 (LTS / Long-</a:t>
          </a:r>
          <a:r>
            <a:rPr lang="fr-FR" sz="2200" dirty="0" err="1"/>
            <a:t>Term</a:t>
          </a:r>
          <a:r>
            <a:rPr lang="fr-FR" sz="2200" dirty="0"/>
            <a:t>-Support) est sorti</a:t>
          </a:r>
        </a:p>
      </dgm:t>
    </dgm:pt>
    <dgm:pt modelId="{AAD47362-C7E6-45A4-B614-B3136FBC992B}" type="parTrans" cxnId="{147AA715-9012-4D8C-BC2F-DE172F5608E5}">
      <dgm:prSet/>
      <dgm:spPr/>
      <dgm:t>
        <a:bodyPr/>
        <a:lstStyle/>
        <a:p>
          <a:endParaRPr lang="fr-FR"/>
        </a:p>
      </dgm:t>
    </dgm:pt>
    <dgm:pt modelId="{600E9E88-609F-4915-827B-D80FC5825339}" type="sibTrans" cxnId="{147AA715-9012-4D8C-BC2F-DE172F5608E5}">
      <dgm:prSet/>
      <dgm:spPr/>
      <dgm:t>
        <a:bodyPr/>
        <a:lstStyle/>
        <a:p>
          <a:endParaRPr lang="fr-FR"/>
        </a:p>
      </dgm:t>
    </dgm:pt>
    <dgm:pt modelId="{BB871171-14C5-437E-BF98-D3A951D0363D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2017</a:t>
          </a:r>
        </a:p>
      </dgm:t>
    </dgm:pt>
    <dgm:pt modelId="{64D45747-1CD7-40E7-9782-94CC3217E720}" type="parTrans" cxnId="{3028C17E-211E-433F-BFEF-5B43E07C0A1F}">
      <dgm:prSet/>
      <dgm:spPr/>
      <dgm:t>
        <a:bodyPr/>
        <a:lstStyle/>
        <a:p>
          <a:endParaRPr lang="fr-FR"/>
        </a:p>
      </dgm:t>
    </dgm:pt>
    <dgm:pt modelId="{93D15FF8-776E-4A29-A241-7B18AACEA962}" type="sibTrans" cxnId="{3028C17E-211E-433F-BFEF-5B43E07C0A1F}">
      <dgm:prSet/>
      <dgm:spPr/>
      <dgm:t>
        <a:bodyPr/>
        <a:lstStyle/>
        <a:p>
          <a:endParaRPr lang="fr-FR"/>
        </a:p>
      </dgm:t>
    </dgm:pt>
    <dgm:pt modelId="{F45F08BC-F1EC-4B82-A00B-B057F0A3FD25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9 est sorti</a:t>
          </a:r>
        </a:p>
      </dgm:t>
    </dgm:pt>
    <dgm:pt modelId="{1EB757F7-2729-4E6F-BC0B-58066CA4E51E}" type="parTrans" cxnId="{C242F448-D27E-4E0E-94ED-CD1175EFB0DC}">
      <dgm:prSet/>
      <dgm:spPr/>
      <dgm:t>
        <a:bodyPr/>
        <a:lstStyle/>
        <a:p>
          <a:endParaRPr lang="fr-FR"/>
        </a:p>
      </dgm:t>
    </dgm:pt>
    <dgm:pt modelId="{363F2CA6-9C1A-4D52-B128-577DCBF76E06}" type="sibTrans" cxnId="{C242F448-D27E-4E0E-94ED-CD1175EFB0DC}">
      <dgm:prSet/>
      <dgm:spPr/>
      <dgm:t>
        <a:bodyPr/>
        <a:lstStyle/>
        <a:p>
          <a:endParaRPr lang="fr-FR"/>
        </a:p>
      </dgm:t>
    </dgm:pt>
    <dgm:pt modelId="{91407B02-D283-4045-A630-94E267482E4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2018</a:t>
          </a:r>
        </a:p>
      </dgm:t>
    </dgm:pt>
    <dgm:pt modelId="{6BEAD729-C542-4FC2-B539-6A0F508E523D}" type="parTrans" cxnId="{DC400AEB-7A73-4BFE-8CE3-C1961DBE6489}">
      <dgm:prSet/>
      <dgm:spPr/>
      <dgm:t>
        <a:bodyPr/>
        <a:lstStyle/>
        <a:p>
          <a:endParaRPr lang="fr-FR"/>
        </a:p>
      </dgm:t>
    </dgm:pt>
    <dgm:pt modelId="{8236566C-AD59-4196-9E66-8EBF6D95373F}" type="sibTrans" cxnId="{DC400AEB-7A73-4BFE-8CE3-C1961DBE6489}">
      <dgm:prSet/>
      <dgm:spPr/>
      <dgm:t>
        <a:bodyPr/>
        <a:lstStyle/>
        <a:p>
          <a:endParaRPr lang="fr-FR"/>
        </a:p>
      </dgm:t>
    </dgm:pt>
    <dgm:pt modelId="{927DE1DE-1F17-4826-9BE4-A1664C62A1DA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11 (LTS) est sorti</a:t>
          </a:r>
        </a:p>
      </dgm:t>
    </dgm:pt>
    <dgm:pt modelId="{4059D1A8-8918-415B-856E-57B59F730DF6}" type="parTrans" cxnId="{7A8F20A1-AD95-4907-BBD2-AE909E126CE3}">
      <dgm:prSet/>
      <dgm:spPr/>
      <dgm:t>
        <a:bodyPr/>
        <a:lstStyle/>
        <a:p>
          <a:endParaRPr lang="fr-FR"/>
        </a:p>
      </dgm:t>
    </dgm:pt>
    <dgm:pt modelId="{93698EB2-9E56-49ED-A085-F9A8D00DB672}" type="sibTrans" cxnId="{7A8F20A1-AD95-4907-BBD2-AE909E126CE3}">
      <dgm:prSet/>
      <dgm:spPr/>
      <dgm:t>
        <a:bodyPr/>
        <a:lstStyle/>
        <a:p>
          <a:endParaRPr lang="fr-FR"/>
        </a:p>
      </dgm:t>
    </dgm:pt>
    <dgm:pt modelId="{19CF0EF2-6C99-471F-9D9C-B3E120C8205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2019</a:t>
          </a:r>
        </a:p>
      </dgm:t>
    </dgm:pt>
    <dgm:pt modelId="{865198BF-6153-449F-9369-E5B940136147}" type="parTrans" cxnId="{2AADBD20-3BAE-4A57-9533-B3325B0AD13C}">
      <dgm:prSet/>
      <dgm:spPr/>
      <dgm:t>
        <a:bodyPr/>
        <a:lstStyle/>
        <a:p>
          <a:endParaRPr lang="fr-FR"/>
        </a:p>
      </dgm:t>
    </dgm:pt>
    <dgm:pt modelId="{5E8B622C-70F6-4612-956F-A831CCD428C0}" type="sibTrans" cxnId="{2AADBD20-3BAE-4A57-9533-B3325B0AD13C}">
      <dgm:prSet/>
      <dgm:spPr/>
      <dgm:t>
        <a:bodyPr/>
        <a:lstStyle/>
        <a:p>
          <a:endParaRPr lang="fr-FR"/>
        </a:p>
      </dgm:t>
    </dgm:pt>
    <dgm:pt modelId="{AE1AA15A-1299-40ED-861A-BA71B72C8384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12 et 13 sont sortis</a:t>
          </a:r>
        </a:p>
      </dgm:t>
    </dgm:pt>
    <dgm:pt modelId="{63C16B92-5561-47C3-AE80-5D97CE7A37F1}" type="parTrans" cxnId="{ABE46C84-E799-40FE-9FBE-7280534B3E25}">
      <dgm:prSet/>
      <dgm:spPr/>
      <dgm:t>
        <a:bodyPr/>
        <a:lstStyle/>
        <a:p>
          <a:endParaRPr lang="fr-FR"/>
        </a:p>
      </dgm:t>
    </dgm:pt>
    <dgm:pt modelId="{6A9C559B-7295-4F43-AB45-908F116C169B}" type="sibTrans" cxnId="{ABE46C84-E799-40FE-9FBE-7280534B3E25}">
      <dgm:prSet/>
      <dgm:spPr/>
      <dgm:t>
        <a:bodyPr/>
        <a:lstStyle/>
        <a:p>
          <a:endParaRPr lang="fr-FR"/>
        </a:p>
      </dgm:t>
    </dgm:pt>
    <dgm:pt modelId="{E95DEFE7-1D8C-4781-B897-BBD6AFCFF65B}" type="pres">
      <dgm:prSet presAssocID="{763E8564-8C0D-4207-972A-E61541FB0532}" presName="linearFlow" presStyleCnt="0">
        <dgm:presLayoutVars>
          <dgm:dir/>
          <dgm:animLvl val="lvl"/>
          <dgm:resizeHandles val="exact"/>
        </dgm:presLayoutVars>
      </dgm:prSet>
      <dgm:spPr/>
    </dgm:pt>
    <dgm:pt modelId="{92D7366B-C884-4440-A1AC-E2356C79D967}" type="pres">
      <dgm:prSet presAssocID="{B4FD2E32-EF62-4911-B0F8-34BF5CB4FC8E}" presName="composite" presStyleCnt="0"/>
      <dgm:spPr/>
    </dgm:pt>
    <dgm:pt modelId="{AAE61154-5731-4FDF-AC56-F291AEF0015B}" type="pres">
      <dgm:prSet presAssocID="{B4FD2E32-EF62-4911-B0F8-34BF5CB4FC8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F17D164-84BA-4764-86C8-2633A57BABE9}" type="pres">
      <dgm:prSet presAssocID="{B4FD2E32-EF62-4911-B0F8-34BF5CB4FC8E}" presName="descendantText" presStyleLbl="alignAcc1" presStyleIdx="0" presStyleCnt="4">
        <dgm:presLayoutVars>
          <dgm:bulletEnabled val="1"/>
        </dgm:presLayoutVars>
      </dgm:prSet>
      <dgm:spPr/>
    </dgm:pt>
    <dgm:pt modelId="{1B9E28E5-8EB5-4FE3-BDB1-D06B115397DC}" type="pres">
      <dgm:prSet presAssocID="{3070794B-41CD-4325-A928-DAD231D395F3}" presName="sp" presStyleCnt="0"/>
      <dgm:spPr/>
    </dgm:pt>
    <dgm:pt modelId="{C0812F44-05C6-4422-9382-FF9A25B032D0}" type="pres">
      <dgm:prSet presAssocID="{BB871171-14C5-437E-BF98-D3A951D0363D}" presName="composite" presStyleCnt="0"/>
      <dgm:spPr/>
    </dgm:pt>
    <dgm:pt modelId="{A46D0DE9-E70C-4651-B840-764576A9CE30}" type="pres">
      <dgm:prSet presAssocID="{BB871171-14C5-437E-BF98-D3A951D0363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106CE61-C786-48D2-B9B0-BE2D4369FC1F}" type="pres">
      <dgm:prSet presAssocID="{BB871171-14C5-437E-BF98-D3A951D0363D}" presName="descendantText" presStyleLbl="alignAcc1" presStyleIdx="1" presStyleCnt="4">
        <dgm:presLayoutVars>
          <dgm:bulletEnabled val="1"/>
        </dgm:presLayoutVars>
      </dgm:prSet>
      <dgm:spPr/>
    </dgm:pt>
    <dgm:pt modelId="{960BEC5A-3E18-4B91-8F16-DEC9AC171897}" type="pres">
      <dgm:prSet presAssocID="{93D15FF8-776E-4A29-A241-7B18AACEA962}" presName="sp" presStyleCnt="0"/>
      <dgm:spPr/>
    </dgm:pt>
    <dgm:pt modelId="{AE226597-16C9-4268-91BE-70A27BB2A0D6}" type="pres">
      <dgm:prSet presAssocID="{91407B02-D283-4045-A630-94E267482E48}" presName="composite" presStyleCnt="0"/>
      <dgm:spPr/>
    </dgm:pt>
    <dgm:pt modelId="{281FC438-F9DE-4147-B08E-5C0D57EA0FDC}" type="pres">
      <dgm:prSet presAssocID="{91407B02-D283-4045-A630-94E267482E4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70F92F7-83D2-479C-A594-4263402A5D47}" type="pres">
      <dgm:prSet presAssocID="{91407B02-D283-4045-A630-94E267482E48}" presName="descendantText" presStyleLbl="alignAcc1" presStyleIdx="2" presStyleCnt="4">
        <dgm:presLayoutVars>
          <dgm:bulletEnabled val="1"/>
        </dgm:presLayoutVars>
      </dgm:prSet>
      <dgm:spPr/>
    </dgm:pt>
    <dgm:pt modelId="{0F66AFEF-7986-4A40-B586-58C33E05AC9D}" type="pres">
      <dgm:prSet presAssocID="{8236566C-AD59-4196-9E66-8EBF6D95373F}" presName="sp" presStyleCnt="0"/>
      <dgm:spPr/>
    </dgm:pt>
    <dgm:pt modelId="{521B1D6A-B122-4B3F-8BB5-3570863625B3}" type="pres">
      <dgm:prSet presAssocID="{19CF0EF2-6C99-471F-9D9C-B3E120C82058}" presName="composite" presStyleCnt="0"/>
      <dgm:spPr/>
    </dgm:pt>
    <dgm:pt modelId="{364C229A-16A7-4287-9D40-A90864125219}" type="pres">
      <dgm:prSet presAssocID="{19CF0EF2-6C99-471F-9D9C-B3E120C8205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6EE7B68-C5B0-4261-B040-8766DEA5FD15}" type="pres">
      <dgm:prSet presAssocID="{19CF0EF2-6C99-471F-9D9C-B3E120C8205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47AA715-9012-4D8C-BC2F-DE172F5608E5}" srcId="{B4FD2E32-EF62-4911-B0F8-34BF5CB4FC8E}" destId="{9675F2E8-2275-4278-A8CB-EA4CE0AD01E2}" srcOrd="0" destOrd="0" parTransId="{AAD47362-C7E6-45A4-B614-B3136FBC992B}" sibTransId="{600E9E88-609F-4915-827B-D80FC5825339}"/>
    <dgm:cxn modelId="{2AADBD20-3BAE-4A57-9533-B3325B0AD13C}" srcId="{763E8564-8C0D-4207-972A-E61541FB0532}" destId="{19CF0EF2-6C99-471F-9D9C-B3E120C82058}" srcOrd="3" destOrd="0" parTransId="{865198BF-6153-449F-9369-E5B940136147}" sibTransId="{5E8B622C-70F6-4612-956F-A831CCD428C0}"/>
    <dgm:cxn modelId="{D36B3125-5ADB-3B42-9B0B-E31194DB827B}" type="presOf" srcId="{19CF0EF2-6C99-471F-9D9C-B3E120C82058}" destId="{364C229A-16A7-4287-9D40-A90864125219}" srcOrd="0" destOrd="0" presId="urn:microsoft.com/office/officeart/2005/8/layout/chevron2"/>
    <dgm:cxn modelId="{3287433E-29F8-684D-9EF5-2B4AD548EE4C}" type="presOf" srcId="{763E8564-8C0D-4207-972A-E61541FB0532}" destId="{E95DEFE7-1D8C-4781-B897-BBD6AFCFF65B}" srcOrd="0" destOrd="0" presId="urn:microsoft.com/office/officeart/2005/8/layout/chevron2"/>
    <dgm:cxn modelId="{BE2E1E5F-196F-493A-AAB3-4FA4B8998883}" srcId="{763E8564-8C0D-4207-972A-E61541FB0532}" destId="{B4FD2E32-EF62-4911-B0F8-34BF5CB4FC8E}" srcOrd="0" destOrd="0" parTransId="{3128175A-8D01-4C51-A2B1-FEE2DB3FD0D7}" sibTransId="{3070794B-41CD-4325-A928-DAD231D395F3}"/>
    <dgm:cxn modelId="{C242F448-D27E-4E0E-94ED-CD1175EFB0DC}" srcId="{BB871171-14C5-437E-BF98-D3A951D0363D}" destId="{F45F08BC-F1EC-4B82-A00B-B057F0A3FD25}" srcOrd="0" destOrd="0" parTransId="{1EB757F7-2729-4E6F-BC0B-58066CA4E51E}" sibTransId="{363F2CA6-9C1A-4D52-B128-577DCBF76E06}"/>
    <dgm:cxn modelId="{D151764B-94CC-E043-8AD8-6183CBB7E76C}" type="presOf" srcId="{9675F2E8-2275-4278-A8CB-EA4CE0AD01E2}" destId="{7F17D164-84BA-4764-86C8-2633A57BABE9}" srcOrd="0" destOrd="0" presId="urn:microsoft.com/office/officeart/2005/8/layout/chevron2"/>
    <dgm:cxn modelId="{8723C37A-561E-2E47-8824-29B0B7FFE05C}" type="presOf" srcId="{BB871171-14C5-437E-BF98-D3A951D0363D}" destId="{A46D0DE9-E70C-4651-B840-764576A9CE30}" srcOrd="0" destOrd="0" presId="urn:microsoft.com/office/officeart/2005/8/layout/chevron2"/>
    <dgm:cxn modelId="{3028C17E-211E-433F-BFEF-5B43E07C0A1F}" srcId="{763E8564-8C0D-4207-972A-E61541FB0532}" destId="{BB871171-14C5-437E-BF98-D3A951D0363D}" srcOrd="1" destOrd="0" parTransId="{64D45747-1CD7-40E7-9782-94CC3217E720}" sibTransId="{93D15FF8-776E-4A29-A241-7B18AACEA962}"/>
    <dgm:cxn modelId="{FD90A282-3A40-2A4E-8159-9A0DC36111FA}" type="presOf" srcId="{B4FD2E32-EF62-4911-B0F8-34BF5CB4FC8E}" destId="{AAE61154-5731-4FDF-AC56-F291AEF0015B}" srcOrd="0" destOrd="0" presId="urn:microsoft.com/office/officeart/2005/8/layout/chevron2"/>
    <dgm:cxn modelId="{ABE46C84-E799-40FE-9FBE-7280534B3E25}" srcId="{19CF0EF2-6C99-471F-9D9C-B3E120C82058}" destId="{AE1AA15A-1299-40ED-861A-BA71B72C8384}" srcOrd="0" destOrd="0" parTransId="{63C16B92-5561-47C3-AE80-5D97CE7A37F1}" sibTransId="{6A9C559B-7295-4F43-AB45-908F116C169B}"/>
    <dgm:cxn modelId="{87CD4987-3099-F74D-BFA5-7AFFE424A748}" type="presOf" srcId="{91407B02-D283-4045-A630-94E267482E48}" destId="{281FC438-F9DE-4147-B08E-5C0D57EA0FDC}" srcOrd="0" destOrd="0" presId="urn:microsoft.com/office/officeart/2005/8/layout/chevron2"/>
    <dgm:cxn modelId="{D2989E92-4F8E-D947-AD3A-4A266A9C8657}" type="presOf" srcId="{AE1AA15A-1299-40ED-861A-BA71B72C8384}" destId="{46EE7B68-C5B0-4261-B040-8766DEA5FD15}" srcOrd="0" destOrd="0" presId="urn:microsoft.com/office/officeart/2005/8/layout/chevron2"/>
    <dgm:cxn modelId="{4C10669E-74A6-2741-BA8E-A65E4F7826DB}" type="presOf" srcId="{F45F08BC-F1EC-4B82-A00B-B057F0A3FD25}" destId="{5106CE61-C786-48D2-B9B0-BE2D4369FC1F}" srcOrd="0" destOrd="0" presId="urn:microsoft.com/office/officeart/2005/8/layout/chevron2"/>
    <dgm:cxn modelId="{7A8F20A1-AD95-4907-BBD2-AE909E126CE3}" srcId="{91407B02-D283-4045-A630-94E267482E48}" destId="{927DE1DE-1F17-4826-9BE4-A1664C62A1DA}" srcOrd="0" destOrd="0" parTransId="{4059D1A8-8918-415B-856E-57B59F730DF6}" sibTransId="{93698EB2-9E56-49ED-A085-F9A8D00DB672}"/>
    <dgm:cxn modelId="{8BD829BD-8D01-7F4E-B97D-C2E9B4B663C4}" type="presOf" srcId="{927DE1DE-1F17-4826-9BE4-A1664C62A1DA}" destId="{370F92F7-83D2-479C-A594-4263402A5D47}" srcOrd="0" destOrd="0" presId="urn:microsoft.com/office/officeart/2005/8/layout/chevron2"/>
    <dgm:cxn modelId="{DC400AEB-7A73-4BFE-8CE3-C1961DBE6489}" srcId="{763E8564-8C0D-4207-972A-E61541FB0532}" destId="{91407B02-D283-4045-A630-94E267482E48}" srcOrd="2" destOrd="0" parTransId="{6BEAD729-C542-4FC2-B539-6A0F508E523D}" sibTransId="{8236566C-AD59-4196-9E66-8EBF6D95373F}"/>
    <dgm:cxn modelId="{BA036739-E10C-0841-8A7B-C4C9CDE96FC4}" type="presParOf" srcId="{E95DEFE7-1D8C-4781-B897-BBD6AFCFF65B}" destId="{92D7366B-C884-4440-A1AC-E2356C79D967}" srcOrd="0" destOrd="0" presId="urn:microsoft.com/office/officeart/2005/8/layout/chevron2"/>
    <dgm:cxn modelId="{794243D1-D8CD-4840-AB3A-BB2D7733AF77}" type="presParOf" srcId="{92D7366B-C884-4440-A1AC-E2356C79D967}" destId="{AAE61154-5731-4FDF-AC56-F291AEF0015B}" srcOrd="0" destOrd="0" presId="urn:microsoft.com/office/officeart/2005/8/layout/chevron2"/>
    <dgm:cxn modelId="{6B5208CC-6CB6-F24A-82E9-D636EFAC7B11}" type="presParOf" srcId="{92D7366B-C884-4440-A1AC-E2356C79D967}" destId="{7F17D164-84BA-4764-86C8-2633A57BABE9}" srcOrd="1" destOrd="0" presId="urn:microsoft.com/office/officeart/2005/8/layout/chevron2"/>
    <dgm:cxn modelId="{916CA678-EE69-B541-A256-A164AF9B4A80}" type="presParOf" srcId="{E95DEFE7-1D8C-4781-B897-BBD6AFCFF65B}" destId="{1B9E28E5-8EB5-4FE3-BDB1-D06B115397DC}" srcOrd="1" destOrd="0" presId="urn:microsoft.com/office/officeart/2005/8/layout/chevron2"/>
    <dgm:cxn modelId="{8F2D45AE-A125-E143-A934-8B72BA6F7B72}" type="presParOf" srcId="{E95DEFE7-1D8C-4781-B897-BBD6AFCFF65B}" destId="{C0812F44-05C6-4422-9382-FF9A25B032D0}" srcOrd="2" destOrd="0" presId="urn:microsoft.com/office/officeart/2005/8/layout/chevron2"/>
    <dgm:cxn modelId="{E66352A7-8547-A149-AB37-40D290FCC6A1}" type="presParOf" srcId="{C0812F44-05C6-4422-9382-FF9A25B032D0}" destId="{A46D0DE9-E70C-4651-B840-764576A9CE30}" srcOrd="0" destOrd="0" presId="urn:microsoft.com/office/officeart/2005/8/layout/chevron2"/>
    <dgm:cxn modelId="{B059DD88-6687-9543-A731-B96D7F817EB0}" type="presParOf" srcId="{C0812F44-05C6-4422-9382-FF9A25B032D0}" destId="{5106CE61-C786-48D2-B9B0-BE2D4369FC1F}" srcOrd="1" destOrd="0" presId="urn:microsoft.com/office/officeart/2005/8/layout/chevron2"/>
    <dgm:cxn modelId="{E59F4E4B-2F93-1D46-A9F8-20AFB7DDB373}" type="presParOf" srcId="{E95DEFE7-1D8C-4781-B897-BBD6AFCFF65B}" destId="{960BEC5A-3E18-4B91-8F16-DEC9AC171897}" srcOrd="3" destOrd="0" presId="urn:microsoft.com/office/officeart/2005/8/layout/chevron2"/>
    <dgm:cxn modelId="{9D3E83EB-EBCD-1C48-91C0-6F3689E22A0F}" type="presParOf" srcId="{E95DEFE7-1D8C-4781-B897-BBD6AFCFF65B}" destId="{AE226597-16C9-4268-91BE-70A27BB2A0D6}" srcOrd="4" destOrd="0" presId="urn:microsoft.com/office/officeart/2005/8/layout/chevron2"/>
    <dgm:cxn modelId="{14487684-62BE-EE4D-9944-894589335AC7}" type="presParOf" srcId="{AE226597-16C9-4268-91BE-70A27BB2A0D6}" destId="{281FC438-F9DE-4147-B08E-5C0D57EA0FDC}" srcOrd="0" destOrd="0" presId="urn:microsoft.com/office/officeart/2005/8/layout/chevron2"/>
    <dgm:cxn modelId="{E3B257D6-BB05-5C44-80FC-A79CAC7E5D42}" type="presParOf" srcId="{AE226597-16C9-4268-91BE-70A27BB2A0D6}" destId="{370F92F7-83D2-479C-A594-4263402A5D47}" srcOrd="1" destOrd="0" presId="urn:microsoft.com/office/officeart/2005/8/layout/chevron2"/>
    <dgm:cxn modelId="{2E65CA66-DA0D-9144-853B-FAF03285A8C0}" type="presParOf" srcId="{E95DEFE7-1D8C-4781-B897-BBD6AFCFF65B}" destId="{0F66AFEF-7986-4A40-B586-58C33E05AC9D}" srcOrd="5" destOrd="0" presId="urn:microsoft.com/office/officeart/2005/8/layout/chevron2"/>
    <dgm:cxn modelId="{8F9E0058-8715-D044-95A1-EF41BEC9B908}" type="presParOf" srcId="{E95DEFE7-1D8C-4781-B897-BBD6AFCFF65B}" destId="{521B1D6A-B122-4B3F-8BB5-3570863625B3}" srcOrd="6" destOrd="0" presId="urn:microsoft.com/office/officeart/2005/8/layout/chevron2"/>
    <dgm:cxn modelId="{C10F029B-02F0-5646-B8FC-C0F886774A92}" type="presParOf" srcId="{521B1D6A-B122-4B3F-8BB5-3570863625B3}" destId="{364C229A-16A7-4287-9D40-A90864125219}" srcOrd="0" destOrd="0" presId="urn:microsoft.com/office/officeart/2005/8/layout/chevron2"/>
    <dgm:cxn modelId="{F74B8A3B-8F61-A349-A54D-B10E2E68D253}" type="presParOf" srcId="{521B1D6A-B122-4B3F-8BB5-3570863625B3}" destId="{46EE7B68-C5B0-4261-B040-8766DEA5FD1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3E8564-8C0D-4207-972A-E61541FB0532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B4FD2E32-EF62-4911-B0F8-34BF5CB4FC8E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/>
            <a:t>2020</a:t>
          </a:r>
          <a:endParaRPr lang="fr-FR" sz="1700" dirty="0"/>
        </a:p>
      </dgm:t>
    </dgm:pt>
    <dgm:pt modelId="{3128175A-8D01-4C51-A2B1-FEE2DB3FD0D7}" type="parTrans" cxnId="{BE2E1E5F-196F-493A-AAB3-4FA4B8998883}">
      <dgm:prSet/>
      <dgm:spPr/>
      <dgm:t>
        <a:bodyPr/>
        <a:lstStyle/>
        <a:p>
          <a:endParaRPr lang="fr-FR"/>
        </a:p>
      </dgm:t>
    </dgm:pt>
    <dgm:pt modelId="{3070794B-41CD-4325-A928-DAD231D395F3}" type="sibTrans" cxnId="{BE2E1E5F-196F-493A-AAB3-4FA4B8998883}">
      <dgm:prSet/>
      <dgm:spPr/>
      <dgm:t>
        <a:bodyPr/>
        <a:lstStyle/>
        <a:p>
          <a:endParaRPr lang="fr-FR"/>
        </a:p>
      </dgm:t>
    </dgm:pt>
    <dgm:pt modelId="{9675F2E8-2275-4278-A8CB-EA4CE0AD01E2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14 et 15 </a:t>
          </a:r>
          <a:r>
            <a:rPr lang="fr-FR" sz="2200"/>
            <a:t>sont sortis</a:t>
          </a:r>
          <a:endParaRPr lang="fr-FR" sz="2200" dirty="0"/>
        </a:p>
      </dgm:t>
    </dgm:pt>
    <dgm:pt modelId="{AAD47362-C7E6-45A4-B614-B3136FBC992B}" type="parTrans" cxnId="{147AA715-9012-4D8C-BC2F-DE172F5608E5}">
      <dgm:prSet/>
      <dgm:spPr/>
      <dgm:t>
        <a:bodyPr/>
        <a:lstStyle/>
        <a:p>
          <a:endParaRPr lang="fr-FR"/>
        </a:p>
      </dgm:t>
    </dgm:pt>
    <dgm:pt modelId="{600E9E88-609F-4915-827B-D80FC5825339}" type="sibTrans" cxnId="{147AA715-9012-4D8C-BC2F-DE172F5608E5}">
      <dgm:prSet/>
      <dgm:spPr/>
      <dgm:t>
        <a:bodyPr/>
        <a:lstStyle/>
        <a:p>
          <a:endParaRPr lang="fr-FR"/>
        </a:p>
      </dgm:t>
    </dgm:pt>
    <dgm:pt modelId="{91407B02-D283-4045-A630-94E267482E4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Mars 2022</a:t>
          </a:r>
        </a:p>
      </dgm:t>
    </dgm:pt>
    <dgm:pt modelId="{6BEAD729-C542-4FC2-B539-6A0F508E523D}" type="parTrans" cxnId="{DC400AEB-7A73-4BFE-8CE3-C1961DBE6489}">
      <dgm:prSet/>
      <dgm:spPr/>
      <dgm:t>
        <a:bodyPr/>
        <a:lstStyle/>
        <a:p>
          <a:endParaRPr lang="fr-FR"/>
        </a:p>
      </dgm:t>
    </dgm:pt>
    <dgm:pt modelId="{8236566C-AD59-4196-9E66-8EBF6D95373F}" type="sibTrans" cxnId="{DC400AEB-7A73-4BFE-8CE3-C1961DBE6489}">
      <dgm:prSet/>
      <dgm:spPr/>
      <dgm:t>
        <a:bodyPr/>
        <a:lstStyle/>
        <a:p>
          <a:endParaRPr lang="fr-FR"/>
        </a:p>
      </dgm:t>
    </dgm:pt>
    <dgm:pt modelId="{927DE1DE-1F17-4826-9BE4-A1664C62A1DA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18 est sorti</a:t>
          </a:r>
        </a:p>
      </dgm:t>
    </dgm:pt>
    <dgm:pt modelId="{4059D1A8-8918-415B-856E-57B59F730DF6}" type="parTrans" cxnId="{7A8F20A1-AD95-4907-BBD2-AE909E126CE3}">
      <dgm:prSet/>
      <dgm:spPr/>
      <dgm:t>
        <a:bodyPr/>
        <a:lstStyle/>
        <a:p>
          <a:endParaRPr lang="fr-FR"/>
        </a:p>
      </dgm:t>
    </dgm:pt>
    <dgm:pt modelId="{93698EB2-9E56-49ED-A085-F9A8D00DB672}" type="sibTrans" cxnId="{7A8F20A1-AD95-4907-BBD2-AE909E126CE3}">
      <dgm:prSet/>
      <dgm:spPr/>
      <dgm:t>
        <a:bodyPr/>
        <a:lstStyle/>
        <a:p>
          <a:endParaRPr lang="fr-FR"/>
        </a:p>
      </dgm:t>
    </dgm:pt>
    <dgm:pt modelId="{19CF0EF2-6C99-471F-9D9C-B3E120C82058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Septembre 2022</a:t>
          </a:r>
        </a:p>
      </dgm:t>
    </dgm:pt>
    <dgm:pt modelId="{865198BF-6153-449F-9369-E5B940136147}" type="parTrans" cxnId="{2AADBD20-3BAE-4A57-9533-B3325B0AD13C}">
      <dgm:prSet/>
      <dgm:spPr/>
      <dgm:t>
        <a:bodyPr/>
        <a:lstStyle/>
        <a:p>
          <a:endParaRPr lang="fr-FR"/>
        </a:p>
      </dgm:t>
    </dgm:pt>
    <dgm:pt modelId="{5E8B622C-70F6-4612-956F-A831CCD428C0}" type="sibTrans" cxnId="{2AADBD20-3BAE-4A57-9533-B3325B0AD13C}">
      <dgm:prSet/>
      <dgm:spPr/>
      <dgm:t>
        <a:bodyPr/>
        <a:lstStyle/>
        <a:p>
          <a:endParaRPr lang="fr-FR"/>
        </a:p>
      </dgm:t>
    </dgm:pt>
    <dgm:pt modelId="{AE1AA15A-1299-40ED-861A-BA71B72C8384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19 est sortis</a:t>
          </a:r>
        </a:p>
      </dgm:t>
    </dgm:pt>
    <dgm:pt modelId="{63C16B92-5561-47C3-AE80-5D97CE7A37F1}" type="parTrans" cxnId="{ABE46C84-E799-40FE-9FBE-7280534B3E25}">
      <dgm:prSet/>
      <dgm:spPr/>
      <dgm:t>
        <a:bodyPr/>
        <a:lstStyle/>
        <a:p>
          <a:endParaRPr lang="fr-FR"/>
        </a:p>
      </dgm:t>
    </dgm:pt>
    <dgm:pt modelId="{6A9C559B-7295-4F43-AB45-908F116C169B}" type="sibTrans" cxnId="{ABE46C84-E799-40FE-9FBE-7280534B3E25}">
      <dgm:prSet/>
      <dgm:spPr/>
      <dgm:t>
        <a:bodyPr/>
        <a:lstStyle/>
        <a:p>
          <a:endParaRPr lang="fr-FR"/>
        </a:p>
      </dgm:t>
    </dgm:pt>
    <dgm:pt modelId="{F45F08BC-F1EC-4B82-A00B-B057F0A3FD25}">
      <dgm:prSet phldrT="[Texte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2200" dirty="0"/>
            <a:t>Java SE 16 et 17 (LTS) sont sorti</a:t>
          </a:r>
        </a:p>
      </dgm:t>
    </dgm:pt>
    <dgm:pt modelId="{363F2CA6-9C1A-4D52-B128-577DCBF76E06}" type="sibTrans" cxnId="{C242F448-D27E-4E0E-94ED-CD1175EFB0DC}">
      <dgm:prSet/>
      <dgm:spPr/>
      <dgm:t>
        <a:bodyPr/>
        <a:lstStyle/>
        <a:p>
          <a:endParaRPr lang="fr-FR"/>
        </a:p>
      </dgm:t>
    </dgm:pt>
    <dgm:pt modelId="{1EB757F7-2729-4E6F-BC0B-58066CA4E51E}" type="parTrans" cxnId="{C242F448-D27E-4E0E-94ED-CD1175EFB0DC}">
      <dgm:prSet/>
      <dgm:spPr/>
      <dgm:t>
        <a:bodyPr/>
        <a:lstStyle/>
        <a:p>
          <a:endParaRPr lang="fr-FR"/>
        </a:p>
      </dgm:t>
    </dgm:pt>
    <dgm:pt modelId="{BB871171-14C5-437E-BF98-D3A951D0363D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2200" dirty="0"/>
            <a:t>2021</a:t>
          </a:r>
        </a:p>
      </dgm:t>
    </dgm:pt>
    <dgm:pt modelId="{93D15FF8-776E-4A29-A241-7B18AACEA962}" type="sibTrans" cxnId="{3028C17E-211E-433F-BFEF-5B43E07C0A1F}">
      <dgm:prSet/>
      <dgm:spPr/>
      <dgm:t>
        <a:bodyPr/>
        <a:lstStyle/>
        <a:p>
          <a:endParaRPr lang="fr-FR"/>
        </a:p>
      </dgm:t>
    </dgm:pt>
    <dgm:pt modelId="{64D45747-1CD7-40E7-9782-94CC3217E720}" type="parTrans" cxnId="{3028C17E-211E-433F-BFEF-5B43E07C0A1F}">
      <dgm:prSet/>
      <dgm:spPr/>
      <dgm:t>
        <a:bodyPr/>
        <a:lstStyle/>
        <a:p>
          <a:endParaRPr lang="fr-FR"/>
        </a:p>
      </dgm:t>
    </dgm:pt>
    <dgm:pt modelId="{E95DEFE7-1D8C-4781-B897-BBD6AFCFF65B}" type="pres">
      <dgm:prSet presAssocID="{763E8564-8C0D-4207-972A-E61541FB0532}" presName="linearFlow" presStyleCnt="0">
        <dgm:presLayoutVars>
          <dgm:dir/>
          <dgm:animLvl val="lvl"/>
          <dgm:resizeHandles val="exact"/>
        </dgm:presLayoutVars>
      </dgm:prSet>
      <dgm:spPr/>
    </dgm:pt>
    <dgm:pt modelId="{92D7366B-C884-4440-A1AC-E2356C79D967}" type="pres">
      <dgm:prSet presAssocID="{B4FD2E32-EF62-4911-B0F8-34BF5CB4FC8E}" presName="composite" presStyleCnt="0"/>
      <dgm:spPr/>
    </dgm:pt>
    <dgm:pt modelId="{AAE61154-5731-4FDF-AC56-F291AEF0015B}" type="pres">
      <dgm:prSet presAssocID="{B4FD2E32-EF62-4911-B0F8-34BF5CB4FC8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F17D164-84BA-4764-86C8-2633A57BABE9}" type="pres">
      <dgm:prSet presAssocID="{B4FD2E32-EF62-4911-B0F8-34BF5CB4FC8E}" presName="descendantText" presStyleLbl="alignAcc1" presStyleIdx="0" presStyleCnt="4">
        <dgm:presLayoutVars>
          <dgm:bulletEnabled val="1"/>
        </dgm:presLayoutVars>
      </dgm:prSet>
      <dgm:spPr/>
    </dgm:pt>
    <dgm:pt modelId="{1B9E28E5-8EB5-4FE3-BDB1-D06B115397DC}" type="pres">
      <dgm:prSet presAssocID="{3070794B-41CD-4325-A928-DAD231D395F3}" presName="sp" presStyleCnt="0"/>
      <dgm:spPr/>
    </dgm:pt>
    <dgm:pt modelId="{C0812F44-05C6-4422-9382-FF9A25B032D0}" type="pres">
      <dgm:prSet presAssocID="{BB871171-14C5-437E-BF98-D3A951D0363D}" presName="composite" presStyleCnt="0"/>
      <dgm:spPr/>
    </dgm:pt>
    <dgm:pt modelId="{A46D0DE9-E70C-4651-B840-764576A9CE30}" type="pres">
      <dgm:prSet presAssocID="{BB871171-14C5-437E-BF98-D3A951D0363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106CE61-C786-48D2-B9B0-BE2D4369FC1F}" type="pres">
      <dgm:prSet presAssocID="{BB871171-14C5-437E-BF98-D3A951D0363D}" presName="descendantText" presStyleLbl="alignAcc1" presStyleIdx="1" presStyleCnt="4">
        <dgm:presLayoutVars>
          <dgm:bulletEnabled val="1"/>
        </dgm:presLayoutVars>
      </dgm:prSet>
      <dgm:spPr/>
    </dgm:pt>
    <dgm:pt modelId="{960BEC5A-3E18-4B91-8F16-DEC9AC171897}" type="pres">
      <dgm:prSet presAssocID="{93D15FF8-776E-4A29-A241-7B18AACEA962}" presName="sp" presStyleCnt="0"/>
      <dgm:spPr/>
    </dgm:pt>
    <dgm:pt modelId="{AE226597-16C9-4268-91BE-70A27BB2A0D6}" type="pres">
      <dgm:prSet presAssocID="{91407B02-D283-4045-A630-94E267482E48}" presName="composite" presStyleCnt="0"/>
      <dgm:spPr/>
    </dgm:pt>
    <dgm:pt modelId="{281FC438-F9DE-4147-B08E-5C0D57EA0FDC}" type="pres">
      <dgm:prSet presAssocID="{91407B02-D283-4045-A630-94E267482E4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70F92F7-83D2-479C-A594-4263402A5D47}" type="pres">
      <dgm:prSet presAssocID="{91407B02-D283-4045-A630-94E267482E48}" presName="descendantText" presStyleLbl="alignAcc1" presStyleIdx="2" presStyleCnt="4">
        <dgm:presLayoutVars>
          <dgm:bulletEnabled val="1"/>
        </dgm:presLayoutVars>
      </dgm:prSet>
      <dgm:spPr/>
    </dgm:pt>
    <dgm:pt modelId="{0F66AFEF-7986-4A40-B586-58C33E05AC9D}" type="pres">
      <dgm:prSet presAssocID="{8236566C-AD59-4196-9E66-8EBF6D95373F}" presName="sp" presStyleCnt="0"/>
      <dgm:spPr/>
    </dgm:pt>
    <dgm:pt modelId="{521B1D6A-B122-4B3F-8BB5-3570863625B3}" type="pres">
      <dgm:prSet presAssocID="{19CF0EF2-6C99-471F-9D9C-B3E120C82058}" presName="composite" presStyleCnt="0"/>
      <dgm:spPr/>
    </dgm:pt>
    <dgm:pt modelId="{364C229A-16A7-4287-9D40-A90864125219}" type="pres">
      <dgm:prSet presAssocID="{19CF0EF2-6C99-471F-9D9C-B3E120C8205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6EE7B68-C5B0-4261-B040-8766DEA5FD15}" type="pres">
      <dgm:prSet presAssocID="{19CF0EF2-6C99-471F-9D9C-B3E120C8205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47AA715-9012-4D8C-BC2F-DE172F5608E5}" srcId="{B4FD2E32-EF62-4911-B0F8-34BF5CB4FC8E}" destId="{9675F2E8-2275-4278-A8CB-EA4CE0AD01E2}" srcOrd="0" destOrd="0" parTransId="{AAD47362-C7E6-45A4-B614-B3136FBC992B}" sibTransId="{600E9E88-609F-4915-827B-D80FC5825339}"/>
    <dgm:cxn modelId="{2AADBD20-3BAE-4A57-9533-B3325B0AD13C}" srcId="{763E8564-8C0D-4207-972A-E61541FB0532}" destId="{19CF0EF2-6C99-471F-9D9C-B3E120C82058}" srcOrd="3" destOrd="0" parTransId="{865198BF-6153-449F-9369-E5B940136147}" sibTransId="{5E8B622C-70F6-4612-956F-A831CCD428C0}"/>
    <dgm:cxn modelId="{D36B3125-5ADB-3B42-9B0B-E31194DB827B}" type="presOf" srcId="{19CF0EF2-6C99-471F-9D9C-B3E120C82058}" destId="{364C229A-16A7-4287-9D40-A90864125219}" srcOrd="0" destOrd="0" presId="urn:microsoft.com/office/officeart/2005/8/layout/chevron2"/>
    <dgm:cxn modelId="{3287433E-29F8-684D-9EF5-2B4AD548EE4C}" type="presOf" srcId="{763E8564-8C0D-4207-972A-E61541FB0532}" destId="{E95DEFE7-1D8C-4781-B897-BBD6AFCFF65B}" srcOrd="0" destOrd="0" presId="urn:microsoft.com/office/officeart/2005/8/layout/chevron2"/>
    <dgm:cxn modelId="{BE2E1E5F-196F-493A-AAB3-4FA4B8998883}" srcId="{763E8564-8C0D-4207-972A-E61541FB0532}" destId="{B4FD2E32-EF62-4911-B0F8-34BF5CB4FC8E}" srcOrd="0" destOrd="0" parTransId="{3128175A-8D01-4C51-A2B1-FEE2DB3FD0D7}" sibTransId="{3070794B-41CD-4325-A928-DAD231D395F3}"/>
    <dgm:cxn modelId="{C242F448-D27E-4E0E-94ED-CD1175EFB0DC}" srcId="{BB871171-14C5-437E-BF98-D3A951D0363D}" destId="{F45F08BC-F1EC-4B82-A00B-B057F0A3FD25}" srcOrd="0" destOrd="0" parTransId="{1EB757F7-2729-4E6F-BC0B-58066CA4E51E}" sibTransId="{363F2CA6-9C1A-4D52-B128-577DCBF76E06}"/>
    <dgm:cxn modelId="{D151764B-94CC-E043-8AD8-6183CBB7E76C}" type="presOf" srcId="{9675F2E8-2275-4278-A8CB-EA4CE0AD01E2}" destId="{7F17D164-84BA-4764-86C8-2633A57BABE9}" srcOrd="0" destOrd="0" presId="urn:microsoft.com/office/officeart/2005/8/layout/chevron2"/>
    <dgm:cxn modelId="{8723C37A-561E-2E47-8824-29B0B7FFE05C}" type="presOf" srcId="{BB871171-14C5-437E-BF98-D3A951D0363D}" destId="{A46D0DE9-E70C-4651-B840-764576A9CE30}" srcOrd="0" destOrd="0" presId="urn:microsoft.com/office/officeart/2005/8/layout/chevron2"/>
    <dgm:cxn modelId="{3028C17E-211E-433F-BFEF-5B43E07C0A1F}" srcId="{763E8564-8C0D-4207-972A-E61541FB0532}" destId="{BB871171-14C5-437E-BF98-D3A951D0363D}" srcOrd="1" destOrd="0" parTransId="{64D45747-1CD7-40E7-9782-94CC3217E720}" sibTransId="{93D15FF8-776E-4A29-A241-7B18AACEA962}"/>
    <dgm:cxn modelId="{FD90A282-3A40-2A4E-8159-9A0DC36111FA}" type="presOf" srcId="{B4FD2E32-EF62-4911-B0F8-34BF5CB4FC8E}" destId="{AAE61154-5731-4FDF-AC56-F291AEF0015B}" srcOrd="0" destOrd="0" presId="urn:microsoft.com/office/officeart/2005/8/layout/chevron2"/>
    <dgm:cxn modelId="{ABE46C84-E799-40FE-9FBE-7280534B3E25}" srcId="{19CF0EF2-6C99-471F-9D9C-B3E120C82058}" destId="{AE1AA15A-1299-40ED-861A-BA71B72C8384}" srcOrd="0" destOrd="0" parTransId="{63C16B92-5561-47C3-AE80-5D97CE7A37F1}" sibTransId="{6A9C559B-7295-4F43-AB45-908F116C169B}"/>
    <dgm:cxn modelId="{87CD4987-3099-F74D-BFA5-7AFFE424A748}" type="presOf" srcId="{91407B02-D283-4045-A630-94E267482E48}" destId="{281FC438-F9DE-4147-B08E-5C0D57EA0FDC}" srcOrd="0" destOrd="0" presId="urn:microsoft.com/office/officeart/2005/8/layout/chevron2"/>
    <dgm:cxn modelId="{D2989E92-4F8E-D947-AD3A-4A266A9C8657}" type="presOf" srcId="{AE1AA15A-1299-40ED-861A-BA71B72C8384}" destId="{46EE7B68-C5B0-4261-B040-8766DEA5FD15}" srcOrd="0" destOrd="0" presId="urn:microsoft.com/office/officeart/2005/8/layout/chevron2"/>
    <dgm:cxn modelId="{4C10669E-74A6-2741-BA8E-A65E4F7826DB}" type="presOf" srcId="{F45F08BC-F1EC-4B82-A00B-B057F0A3FD25}" destId="{5106CE61-C786-48D2-B9B0-BE2D4369FC1F}" srcOrd="0" destOrd="0" presId="urn:microsoft.com/office/officeart/2005/8/layout/chevron2"/>
    <dgm:cxn modelId="{7A8F20A1-AD95-4907-BBD2-AE909E126CE3}" srcId="{91407B02-D283-4045-A630-94E267482E48}" destId="{927DE1DE-1F17-4826-9BE4-A1664C62A1DA}" srcOrd="0" destOrd="0" parTransId="{4059D1A8-8918-415B-856E-57B59F730DF6}" sibTransId="{93698EB2-9E56-49ED-A085-F9A8D00DB672}"/>
    <dgm:cxn modelId="{8BD829BD-8D01-7F4E-B97D-C2E9B4B663C4}" type="presOf" srcId="{927DE1DE-1F17-4826-9BE4-A1664C62A1DA}" destId="{370F92F7-83D2-479C-A594-4263402A5D47}" srcOrd="0" destOrd="0" presId="urn:microsoft.com/office/officeart/2005/8/layout/chevron2"/>
    <dgm:cxn modelId="{DC400AEB-7A73-4BFE-8CE3-C1961DBE6489}" srcId="{763E8564-8C0D-4207-972A-E61541FB0532}" destId="{91407B02-D283-4045-A630-94E267482E48}" srcOrd="2" destOrd="0" parTransId="{6BEAD729-C542-4FC2-B539-6A0F508E523D}" sibTransId="{8236566C-AD59-4196-9E66-8EBF6D95373F}"/>
    <dgm:cxn modelId="{BA036739-E10C-0841-8A7B-C4C9CDE96FC4}" type="presParOf" srcId="{E95DEFE7-1D8C-4781-B897-BBD6AFCFF65B}" destId="{92D7366B-C884-4440-A1AC-E2356C79D967}" srcOrd="0" destOrd="0" presId="urn:microsoft.com/office/officeart/2005/8/layout/chevron2"/>
    <dgm:cxn modelId="{794243D1-D8CD-4840-AB3A-BB2D7733AF77}" type="presParOf" srcId="{92D7366B-C884-4440-A1AC-E2356C79D967}" destId="{AAE61154-5731-4FDF-AC56-F291AEF0015B}" srcOrd="0" destOrd="0" presId="urn:microsoft.com/office/officeart/2005/8/layout/chevron2"/>
    <dgm:cxn modelId="{6B5208CC-6CB6-F24A-82E9-D636EFAC7B11}" type="presParOf" srcId="{92D7366B-C884-4440-A1AC-E2356C79D967}" destId="{7F17D164-84BA-4764-86C8-2633A57BABE9}" srcOrd="1" destOrd="0" presId="urn:microsoft.com/office/officeart/2005/8/layout/chevron2"/>
    <dgm:cxn modelId="{916CA678-EE69-B541-A256-A164AF9B4A80}" type="presParOf" srcId="{E95DEFE7-1D8C-4781-B897-BBD6AFCFF65B}" destId="{1B9E28E5-8EB5-4FE3-BDB1-D06B115397DC}" srcOrd="1" destOrd="0" presId="urn:microsoft.com/office/officeart/2005/8/layout/chevron2"/>
    <dgm:cxn modelId="{8F2D45AE-A125-E143-A934-8B72BA6F7B72}" type="presParOf" srcId="{E95DEFE7-1D8C-4781-B897-BBD6AFCFF65B}" destId="{C0812F44-05C6-4422-9382-FF9A25B032D0}" srcOrd="2" destOrd="0" presId="urn:microsoft.com/office/officeart/2005/8/layout/chevron2"/>
    <dgm:cxn modelId="{E66352A7-8547-A149-AB37-40D290FCC6A1}" type="presParOf" srcId="{C0812F44-05C6-4422-9382-FF9A25B032D0}" destId="{A46D0DE9-E70C-4651-B840-764576A9CE30}" srcOrd="0" destOrd="0" presId="urn:microsoft.com/office/officeart/2005/8/layout/chevron2"/>
    <dgm:cxn modelId="{B059DD88-6687-9543-A731-B96D7F817EB0}" type="presParOf" srcId="{C0812F44-05C6-4422-9382-FF9A25B032D0}" destId="{5106CE61-C786-48D2-B9B0-BE2D4369FC1F}" srcOrd="1" destOrd="0" presId="urn:microsoft.com/office/officeart/2005/8/layout/chevron2"/>
    <dgm:cxn modelId="{E59F4E4B-2F93-1D46-A9F8-20AFB7DDB373}" type="presParOf" srcId="{E95DEFE7-1D8C-4781-B897-BBD6AFCFF65B}" destId="{960BEC5A-3E18-4B91-8F16-DEC9AC171897}" srcOrd="3" destOrd="0" presId="urn:microsoft.com/office/officeart/2005/8/layout/chevron2"/>
    <dgm:cxn modelId="{9D3E83EB-EBCD-1C48-91C0-6F3689E22A0F}" type="presParOf" srcId="{E95DEFE7-1D8C-4781-B897-BBD6AFCFF65B}" destId="{AE226597-16C9-4268-91BE-70A27BB2A0D6}" srcOrd="4" destOrd="0" presId="urn:microsoft.com/office/officeart/2005/8/layout/chevron2"/>
    <dgm:cxn modelId="{14487684-62BE-EE4D-9944-894589335AC7}" type="presParOf" srcId="{AE226597-16C9-4268-91BE-70A27BB2A0D6}" destId="{281FC438-F9DE-4147-B08E-5C0D57EA0FDC}" srcOrd="0" destOrd="0" presId="urn:microsoft.com/office/officeart/2005/8/layout/chevron2"/>
    <dgm:cxn modelId="{E3B257D6-BB05-5C44-80FC-A79CAC7E5D42}" type="presParOf" srcId="{AE226597-16C9-4268-91BE-70A27BB2A0D6}" destId="{370F92F7-83D2-479C-A594-4263402A5D47}" srcOrd="1" destOrd="0" presId="urn:microsoft.com/office/officeart/2005/8/layout/chevron2"/>
    <dgm:cxn modelId="{2E65CA66-DA0D-9144-853B-FAF03285A8C0}" type="presParOf" srcId="{E95DEFE7-1D8C-4781-B897-BBD6AFCFF65B}" destId="{0F66AFEF-7986-4A40-B586-58C33E05AC9D}" srcOrd="5" destOrd="0" presId="urn:microsoft.com/office/officeart/2005/8/layout/chevron2"/>
    <dgm:cxn modelId="{8F9E0058-8715-D044-95A1-EF41BEC9B908}" type="presParOf" srcId="{E95DEFE7-1D8C-4781-B897-BBD6AFCFF65B}" destId="{521B1D6A-B122-4B3F-8BB5-3570863625B3}" srcOrd="6" destOrd="0" presId="urn:microsoft.com/office/officeart/2005/8/layout/chevron2"/>
    <dgm:cxn modelId="{C10F029B-02F0-5646-B8FC-C0F886774A92}" type="presParOf" srcId="{521B1D6A-B122-4B3F-8BB5-3570863625B3}" destId="{364C229A-16A7-4287-9D40-A90864125219}" srcOrd="0" destOrd="0" presId="urn:microsoft.com/office/officeart/2005/8/layout/chevron2"/>
    <dgm:cxn modelId="{F74B8A3B-8F61-A349-A54D-B10E2E68D253}" type="presParOf" srcId="{521B1D6A-B122-4B3F-8BB5-3570863625B3}" destId="{46EE7B68-C5B0-4261-B040-8766DEA5FD1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7F2A82-EFDD-AF40-8488-B65A42204B1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10F9F52-9AC5-834F-8183-4CFDB77C8DC5}">
      <dgm:prSet phldrT="[Texte]"/>
      <dgm:spPr/>
      <dgm:t>
        <a:bodyPr/>
        <a:lstStyle/>
        <a:p>
          <a:r>
            <a:rPr lang="fr-FR" dirty="0"/>
            <a:t>Source code (.java)</a:t>
          </a:r>
        </a:p>
      </dgm:t>
    </dgm:pt>
    <dgm:pt modelId="{43241F9E-1B88-1548-B9D7-321395421EF2}" type="parTrans" cxnId="{6B573B44-092E-4841-B985-035A119A393A}">
      <dgm:prSet/>
      <dgm:spPr/>
      <dgm:t>
        <a:bodyPr/>
        <a:lstStyle/>
        <a:p>
          <a:endParaRPr lang="fr-FR"/>
        </a:p>
      </dgm:t>
    </dgm:pt>
    <dgm:pt modelId="{5B918D1E-C672-FF4F-A03A-7EE768B64B3A}" type="sibTrans" cxnId="{6B573B44-092E-4841-B985-035A119A393A}">
      <dgm:prSet/>
      <dgm:spPr/>
      <dgm:t>
        <a:bodyPr/>
        <a:lstStyle/>
        <a:p>
          <a:endParaRPr lang="fr-FR"/>
        </a:p>
      </dgm:t>
    </dgm:pt>
    <dgm:pt modelId="{104B8A0B-0594-4643-B4FA-48F9AA58D8F5}">
      <dgm:prSet phldrT="[Texte]"/>
      <dgm:spPr/>
      <dgm:t>
        <a:bodyPr/>
        <a:lstStyle/>
        <a:p>
          <a:r>
            <a:rPr lang="fr-FR" dirty="0" err="1"/>
            <a:t>javac</a:t>
          </a:r>
          <a:r>
            <a:rPr lang="fr-FR" dirty="0"/>
            <a:t> Compiler</a:t>
          </a:r>
        </a:p>
      </dgm:t>
    </dgm:pt>
    <dgm:pt modelId="{00E69083-40E5-394A-A7D6-A2EB52998F8D}" type="parTrans" cxnId="{B36CD248-61A6-254D-862C-5CDCD273CCD1}">
      <dgm:prSet/>
      <dgm:spPr/>
      <dgm:t>
        <a:bodyPr/>
        <a:lstStyle/>
        <a:p>
          <a:endParaRPr lang="fr-FR"/>
        </a:p>
      </dgm:t>
    </dgm:pt>
    <dgm:pt modelId="{EDD1B287-6674-3542-A907-74789ED2E166}" type="sibTrans" cxnId="{B36CD248-61A6-254D-862C-5CDCD273CCD1}">
      <dgm:prSet/>
      <dgm:spPr/>
      <dgm:t>
        <a:bodyPr/>
        <a:lstStyle/>
        <a:p>
          <a:endParaRPr lang="fr-FR"/>
        </a:p>
      </dgm:t>
    </dgm:pt>
    <dgm:pt modelId="{01A32395-81AB-A742-AC12-0FA27851D8BF}">
      <dgm:prSet phldrT="[Texte]"/>
      <dgm:spPr/>
      <dgm:t>
        <a:bodyPr/>
        <a:lstStyle/>
        <a:p>
          <a:r>
            <a:rPr lang="fr-FR" dirty="0" err="1"/>
            <a:t>Bytecode</a:t>
          </a:r>
          <a:r>
            <a:rPr lang="fr-FR" dirty="0"/>
            <a:t> (.class)</a:t>
          </a:r>
        </a:p>
      </dgm:t>
    </dgm:pt>
    <dgm:pt modelId="{7A7ECB1F-51B0-2D44-82AD-6D7002FFA684}" type="parTrans" cxnId="{913D24D1-1F0D-E84C-97E6-260050188F95}">
      <dgm:prSet/>
      <dgm:spPr/>
      <dgm:t>
        <a:bodyPr/>
        <a:lstStyle/>
        <a:p>
          <a:endParaRPr lang="fr-FR"/>
        </a:p>
      </dgm:t>
    </dgm:pt>
    <dgm:pt modelId="{19FDB3C6-177F-014D-AD21-44C6D84DCAE9}" type="sibTrans" cxnId="{913D24D1-1F0D-E84C-97E6-260050188F95}">
      <dgm:prSet/>
      <dgm:spPr/>
      <dgm:t>
        <a:bodyPr/>
        <a:lstStyle/>
        <a:p>
          <a:endParaRPr lang="fr-FR"/>
        </a:p>
      </dgm:t>
    </dgm:pt>
    <dgm:pt modelId="{13549933-9133-E04E-BF29-3E8886A7C51B}">
      <dgm:prSet phldrT="[Texte]"/>
      <dgm:spPr/>
      <dgm:t>
        <a:bodyPr/>
        <a:lstStyle/>
        <a:p>
          <a:r>
            <a:rPr lang="fr-FR" dirty="0" err="1"/>
            <a:t>Execution</a:t>
          </a:r>
          <a:r>
            <a:rPr lang="fr-FR" dirty="0"/>
            <a:t> by the JVM</a:t>
          </a:r>
        </a:p>
      </dgm:t>
    </dgm:pt>
    <dgm:pt modelId="{0DFAC517-8B07-BB4C-B94D-C9F0CEDFE27C}" type="parTrans" cxnId="{5C26D783-47CB-D848-AB1B-12F53AD77BCB}">
      <dgm:prSet/>
      <dgm:spPr/>
      <dgm:t>
        <a:bodyPr/>
        <a:lstStyle/>
        <a:p>
          <a:endParaRPr lang="fr-FR"/>
        </a:p>
      </dgm:t>
    </dgm:pt>
    <dgm:pt modelId="{77FC0D66-2EFD-0745-8A8B-48EA16CD22CF}" type="sibTrans" cxnId="{5C26D783-47CB-D848-AB1B-12F53AD77BCB}">
      <dgm:prSet/>
      <dgm:spPr/>
      <dgm:t>
        <a:bodyPr/>
        <a:lstStyle/>
        <a:p>
          <a:endParaRPr lang="fr-FR"/>
        </a:p>
      </dgm:t>
    </dgm:pt>
    <dgm:pt modelId="{88B3C5A8-6E4D-7E45-AF2A-33EDE411167E}" type="pres">
      <dgm:prSet presAssocID="{6E7F2A82-EFDD-AF40-8488-B65A42204B1D}" presName="CompostProcess" presStyleCnt="0">
        <dgm:presLayoutVars>
          <dgm:dir/>
          <dgm:resizeHandles val="exact"/>
        </dgm:presLayoutVars>
      </dgm:prSet>
      <dgm:spPr/>
    </dgm:pt>
    <dgm:pt modelId="{7F077594-B3AA-8645-825D-31FB820630AC}" type="pres">
      <dgm:prSet presAssocID="{6E7F2A82-EFDD-AF40-8488-B65A42204B1D}" presName="arrow" presStyleLbl="bgShp" presStyleIdx="0" presStyleCnt="1"/>
      <dgm:spPr/>
    </dgm:pt>
    <dgm:pt modelId="{421803B7-148C-D840-8C2A-1C1276E798E5}" type="pres">
      <dgm:prSet presAssocID="{6E7F2A82-EFDD-AF40-8488-B65A42204B1D}" presName="linearProcess" presStyleCnt="0"/>
      <dgm:spPr/>
    </dgm:pt>
    <dgm:pt modelId="{E6AACA6B-554F-BF4D-AA02-139F7C24C374}" type="pres">
      <dgm:prSet presAssocID="{610F9F52-9AC5-834F-8183-4CFDB77C8DC5}" presName="textNode" presStyleLbl="node1" presStyleIdx="0" presStyleCnt="4">
        <dgm:presLayoutVars>
          <dgm:bulletEnabled val="1"/>
        </dgm:presLayoutVars>
      </dgm:prSet>
      <dgm:spPr/>
    </dgm:pt>
    <dgm:pt modelId="{21A91741-D21E-D049-A3DB-091F8B894044}" type="pres">
      <dgm:prSet presAssocID="{5B918D1E-C672-FF4F-A03A-7EE768B64B3A}" presName="sibTrans" presStyleCnt="0"/>
      <dgm:spPr/>
    </dgm:pt>
    <dgm:pt modelId="{036A6867-6F3F-2B4F-9624-908667669577}" type="pres">
      <dgm:prSet presAssocID="{104B8A0B-0594-4643-B4FA-48F9AA58D8F5}" presName="textNode" presStyleLbl="node1" presStyleIdx="1" presStyleCnt="4">
        <dgm:presLayoutVars>
          <dgm:bulletEnabled val="1"/>
        </dgm:presLayoutVars>
      </dgm:prSet>
      <dgm:spPr/>
    </dgm:pt>
    <dgm:pt modelId="{5886373D-8C0C-404C-922B-3D4D76BD5D4B}" type="pres">
      <dgm:prSet presAssocID="{EDD1B287-6674-3542-A907-74789ED2E166}" presName="sibTrans" presStyleCnt="0"/>
      <dgm:spPr/>
    </dgm:pt>
    <dgm:pt modelId="{EFB48D02-7F82-AB4D-9FDC-0942EA33240F}" type="pres">
      <dgm:prSet presAssocID="{01A32395-81AB-A742-AC12-0FA27851D8BF}" presName="textNode" presStyleLbl="node1" presStyleIdx="2" presStyleCnt="4">
        <dgm:presLayoutVars>
          <dgm:bulletEnabled val="1"/>
        </dgm:presLayoutVars>
      </dgm:prSet>
      <dgm:spPr/>
    </dgm:pt>
    <dgm:pt modelId="{E6A8C701-1FB5-E44D-AD08-6F80FDC28327}" type="pres">
      <dgm:prSet presAssocID="{19FDB3C6-177F-014D-AD21-44C6D84DCAE9}" presName="sibTrans" presStyleCnt="0"/>
      <dgm:spPr/>
    </dgm:pt>
    <dgm:pt modelId="{0BC11F5E-FA73-1540-9064-6945EEA2426E}" type="pres">
      <dgm:prSet presAssocID="{13549933-9133-E04E-BF29-3E8886A7C51B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50C7802-A7E9-B346-B045-CBF170D95F36}" type="presOf" srcId="{6E7F2A82-EFDD-AF40-8488-B65A42204B1D}" destId="{88B3C5A8-6E4D-7E45-AF2A-33EDE411167E}" srcOrd="0" destOrd="0" presId="urn:microsoft.com/office/officeart/2005/8/layout/hProcess9"/>
    <dgm:cxn modelId="{3FE99F0C-6BC4-C049-B621-026CAB851154}" type="presOf" srcId="{610F9F52-9AC5-834F-8183-4CFDB77C8DC5}" destId="{E6AACA6B-554F-BF4D-AA02-139F7C24C374}" srcOrd="0" destOrd="0" presId="urn:microsoft.com/office/officeart/2005/8/layout/hProcess9"/>
    <dgm:cxn modelId="{982A7B16-1281-7645-A76F-FEEF511A6043}" type="presOf" srcId="{104B8A0B-0594-4643-B4FA-48F9AA58D8F5}" destId="{036A6867-6F3F-2B4F-9624-908667669577}" srcOrd="0" destOrd="0" presId="urn:microsoft.com/office/officeart/2005/8/layout/hProcess9"/>
    <dgm:cxn modelId="{ECF0F741-3554-104D-9A24-158FB864F473}" type="presOf" srcId="{13549933-9133-E04E-BF29-3E8886A7C51B}" destId="{0BC11F5E-FA73-1540-9064-6945EEA2426E}" srcOrd="0" destOrd="0" presId="urn:microsoft.com/office/officeart/2005/8/layout/hProcess9"/>
    <dgm:cxn modelId="{6B573B44-092E-4841-B985-035A119A393A}" srcId="{6E7F2A82-EFDD-AF40-8488-B65A42204B1D}" destId="{610F9F52-9AC5-834F-8183-4CFDB77C8DC5}" srcOrd="0" destOrd="0" parTransId="{43241F9E-1B88-1548-B9D7-321395421EF2}" sibTransId="{5B918D1E-C672-FF4F-A03A-7EE768B64B3A}"/>
    <dgm:cxn modelId="{B36CD248-61A6-254D-862C-5CDCD273CCD1}" srcId="{6E7F2A82-EFDD-AF40-8488-B65A42204B1D}" destId="{104B8A0B-0594-4643-B4FA-48F9AA58D8F5}" srcOrd="1" destOrd="0" parTransId="{00E69083-40E5-394A-A7D6-A2EB52998F8D}" sibTransId="{EDD1B287-6674-3542-A907-74789ED2E166}"/>
    <dgm:cxn modelId="{5C26D783-47CB-D848-AB1B-12F53AD77BCB}" srcId="{6E7F2A82-EFDD-AF40-8488-B65A42204B1D}" destId="{13549933-9133-E04E-BF29-3E8886A7C51B}" srcOrd="3" destOrd="0" parTransId="{0DFAC517-8B07-BB4C-B94D-C9F0CEDFE27C}" sibTransId="{77FC0D66-2EFD-0745-8A8B-48EA16CD22CF}"/>
    <dgm:cxn modelId="{913D24D1-1F0D-E84C-97E6-260050188F95}" srcId="{6E7F2A82-EFDD-AF40-8488-B65A42204B1D}" destId="{01A32395-81AB-A742-AC12-0FA27851D8BF}" srcOrd="2" destOrd="0" parTransId="{7A7ECB1F-51B0-2D44-82AD-6D7002FFA684}" sibTransId="{19FDB3C6-177F-014D-AD21-44C6D84DCAE9}"/>
    <dgm:cxn modelId="{74D3BAE6-99C9-DE42-A1CC-9C94456A756C}" type="presOf" srcId="{01A32395-81AB-A742-AC12-0FA27851D8BF}" destId="{EFB48D02-7F82-AB4D-9FDC-0942EA33240F}" srcOrd="0" destOrd="0" presId="urn:microsoft.com/office/officeart/2005/8/layout/hProcess9"/>
    <dgm:cxn modelId="{E451ED47-E12F-D44E-9569-3F4396856412}" type="presParOf" srcId="{88B3C5A8-6E4D-7E45-AF2A-33EDE411167E}" destId="{7F077594-B3AA-8645-825D-31FB820630AC}" srcOrd="0" destOrd="0" presId="urn:microsoft.com/office/officeart/2005/8/layout/hProcess9"/>
    <dgm:cxn modelId="{C34B26C5-0C38-6840-A59C-9CBD322CCE25}" type="presParOf" srcId="{88B3C5A8-6E4D-7E45-AF2A-33EDE411167E}" destId="{421803B7-148C-D840-8C2A-1C1276E798E5}" srcOrd="1" destOrd="0" presId="urn:microsoft.com/office/officeart/2005/8/layout/hProcess9"/>
    <dgm:cxn modelId="{7A8FC78B-67A9-BB44-999E-1649236D9D1F}" type="presParOf" srcId="{421803B7-148C-D840-8C2A-1C1276E798E5}" destId="{E6AACA6B-554F-BF4D-AA02-139F7C24C374}" srcOrd="0" destOrd="0" presId="urn:microsoft.com/office/officeart/2005/8/layout/hProcess9"/>
    <dgm:cxn modelId="{CCE208D6-3777-5A4C-A422-A13F3D3745EF}" type="presParOf" srcId="{421803B7-148C-D840-8C2A-1C1276E798E5}" destId="{21A91741-D21E-D049-A3DB-091F8B894044}" srcOrd="1" destOrd="0" presId="urn:microsoft.com/office/officeart/2005/8/layout/hProcess9"/>
    <dgm:cxn modelId="{EC112AF6-7216-8644-AC34-48A7C9C435D8}" type="presParOf" srcId="{421803B7-148C-D840-8C2A-1C1276E798E5}" destId="{036A6867-6F3F-2B4F-9624-908667669577}" srcOrd="2" destOrd="0" presId="urn:microsoft.com/office/officeart/2005/8/layout/hProcess9"/>
    <dgm:cxn modelId="{63E08C15-ECC4-D846-9958-A9AA36A28718}" type="presParOf" srcId="{421803B7-148C-D840-8C2A-1C1276E798E5}" destId="{5886373D-8C0C-404C-922B-3D4D76BD5D4B}" srcOrd="3" destOrd="0" presId="urn:microsoft.com/office/officeart/2005/8/layout/hProcess9"/>
    <dgm:cxn modelId="{B98307B6-B90E-7348-8F58-76FA8EF4AA69}" type="presParOf" srcId="{421803B7-148C-D840-8C2A-1C1276E798E5}" destId="{EFB48D02-7F82-AB4D-9FDC-0942EA33240F}" srcOrd="4" destOrd="0" presId="urn:microsoft.com/office/officeart/2005/8/layout/hProcess9"/>
    <dgm:cxn modelId="{B95E9A08-75A1-9D48-B103-8797CF82D752}" type="presParOf" srcId="{421803B7-148C-D840-8C2A-1C1276E798E5}" destId="{E6A8C701-1FB5-E44D-AD08-6F80FDC28327}" srcOrd="5" destOrd="0" presId="urn:microsoft.com/office/officeart/2005/8/layout/hProcess9"/>
    <dgm:cxn modelId="{2C2D0EB7-8CE8-8742-A85F-48C8E423BB30}" type="presParOf" srcId="{421803B7-148C-D840-8C2A-1C1276E798E5}" destId="{0BC11F5E-FA73-1540-9064-6945EEA2426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1154-5731-4FDF-AC56-F291AEF0015B}">
      <dsp:nvSpPr>
        <dsp:cNvPr id="0" name=""/>
        <dsp:cNvSpPr/>
      </dsp:nvSpPr>
      <dsp:spPr>
        <a:xfrm rot="5400000">
          <a:off x="-201202" y="20300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1991</a:t>
          </a:r>
        </a:p>
      </dsp:txBody>
      <dsp:txXfrm rot="-5400000">
        <a:off x="1" y="471271"/>
        <a:ext cx="938944" cy="402405"/>
      </dsp:txXfrm>
    </dsp:sp>
    <dsp:sp modelId="{7F17D164-84BA-4764-86C8-2633A57BABE9}">
      <dsp:nvSpPr>
        <dsp:cNvPr id="0" name=""/>
        <dsp:cNvSpPr/>
      </dsp:nvSpPr>
      <dsp:spPr>
        <a:xfrm rot="5400000">
          <a:off x="4262650" y="-3321905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Le projet « Green » dirigé par James Gosling</a:t>
          </a:r>
        </a:p>
      </dsp:txBody>
      <dsp:txXfrm rot="-5400000">
        <a:off x="938944" y="44363"/>
        <a:ext cx="7476727" cy="786753"/>
      </dsp:txXfrm>
    </dsp:sp>
    <dsp:sp modelId="{A46D0DE9-E70C-4651-B840-764576A9CE30}">
      <dsp:nvSpPr>
        <dsp:cNvPr id="0" name=""/>
        <dsp:cNvSpPr/>
      </dsp:nvSpPr>
      <dsp:spPr>
        <a:xfrm rot="5400000">
          <a:off x="-201202" y="139866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1992</a:t>
          </a:r>
        </a:p>
      </dsp:txBody>
      <dsp:txXfrm rot="-5400000">
        <a:off x="1" y="1666931"/>
        <a:ext cx="938944" cy="402405"/>
      </dsp:txXfrm>
    </dsp:sp>
    <dsp:sp modelId="{5106CE61-C786-48D2-B9B0-BE2D4369FC1F}">
      <dsp:nvSpPr>
        <dsp:cNvPr id="0" name=""/>
        <dsp:cNvSpPr/>
      </dsp:nvSpPr>
      <dsp:spPr>
        <a:xfrm rot="5400000">
          <a:off x="4262650" y="-212624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La langue s'appelle « OAK »</a:t>
          </a:r>
        </a:p>
      </dsp:txBody>
      <dsp:txXfrm rot="-5400000">
        <a:off x="938944" y="1240022"/>
        <a:ext cx="7476727" cy="786753"/>
      </dsp:txXfrm>
    </dsp:sp>
    <dsp:sp modelId="{281FC438-F9DE-4147-B08E-5C0D57EA0FDC}">
      <dsp:nvSpPr>
        <dsp:cNvPr id="0" name=""/>
        <dsp:cNvSpPr/>
      </dsp:nvSpPr>
      <dsp:spPr>
        <a:xfrm rot="5400000">
          <a:off x="-201202" y="259432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1995</a:t>
          </a:r>
        </a:p>
      </dsp:txBody>
      <dsp:txXfrm rot="-5400000">
        <a:off x="1" y="2862590"/>
        <a:ext cx="938944" cy="402405"/>
      </dsp:txXfrm>
    </dsp:sp>
    <dsp:sp modelId="{370F92F7-83D2-479C-A594-4263402A5D47}">
      <dsp:nvSpPr>
        <dsp:cNvPr id="0" name=""/>
        <dsp:cNvSpPr/>
      </dsp:nvSpPr>
      <dsp:spPr>
        <a:xfrm rot="5400000">
          <a:off x="4262650" y="-93058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« OAK » est renommé Java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Annoncé au Sun World</a:t>
          </a:r>
        </a:p>
      </dsp:txBody>
      <dsp:txXfrm rot="-5400000">
        <a:off x="938944" y="2435682"/>
        <a:ext cx="7476727" cy="786753"/>
      </dsp:txXfrm>
    </dsp:sp>
    <dsp:sp modelId="{364C229A-16A7-4287-9D40-A90864125219}">
      <dsp:nvSpPr>
        <dsp:cNvPr id="0" name=""/>
        <dsp:cNvSpPr/>
      </dsp:nvSpPr>
      <dsp:spPr>
        <a:xfrm rot="5400000">
          <a:off x="-201202" y="378998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1996</a:t>
          </a:r>
        </a:p>
      </dsp:txBody>
      <dsp:txXfrm rot="-5400000">
        <a:off x="1" y="4058250"/>
        <a:ext cx="938944" cy="402405"/>
      </dsp:txXfrm>
    </dsp:sp>
    <dsp:sp modelId="{46EE7B68-C5B0-4261-B040-8766DEA5FD15}">
      <dsp:nvSpPr>
        <dsp:cNvPr id="0" name=""/>
        <dsp:cNvSpPr/>
      </dsp:nvSpPr>
      <dsp:spPr>
        <a:xfrm rot="5400000">
          <a:off x="4262650" y="265072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Première conférence des développeurs </a:t>
          </a:r>
          <a:r>
            <a:rPr lang="fr-FR" sz="2200" kern="1200" dirty="0" err="1"/>
            <a:t>JavaOne</a:t>
          </a:r>
          <a:endParaRPr lang="fr-F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JDK 1.0 est sorti</a:t>
          </a:r>
        </a:p>
      </dsp:txBody>
      <dsp:txXfrm rot="-5400000">
        <a:off x="938944" y="3631340"/>
        <a:ext cx="7476727" cy="786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1154-5731-4FDF-AC56-F291AEF0015B}">
      <dsp:nvSpPr>
        <dsp:cNvPr id="0" name=""/>
        <dsp:cNvSpPr/>
      </dsp:nvSpPr>
      <dsp:spPr>
        <a:xfrm rot="5400000">
          <a:off x="-201202" y="20300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1997</a:t>
          </a:r>
          <a:endParaRPr lang="fr-FR" sz="1700" kern="1200" dirty="0"/>
        </a:p>
      </dsp:txBody>
      <dsp:txXfrm rot="-5400000">
        <a:off x="1" y="471271"/>
        <a:ext cx="938944" cy="402405"/>
      </dsp:txXfrm>
    </dsp:sp>
    <dsp:sp modelId="{7F17D164-84BA-4764-86C8-2633A57BABE9}">
      <dsp:nvSpPr>
        <dsp:cNvPr id="0" name=""/>
        <dsp:cNvSpPr/>
      </dsp:nvSpPr>
      <dsp:spPr>
        <a:xfrm rot="5400000">
          <a:off x="4262650" y="-3321905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JDK 1.1 est sorti</a:t>
          </a:r>
        </a:p>
      </dsp:txBody>
      <dsp:txXfrm rot="-5400000">
        <a:off x="938944" y="44363"/>
        <a:ext cx="7476727" cy="786753"/>
      </dsp:txXfrm>
    </dsp:sp>
    <dsp:sp modelId="{A46D0DE9-E70C-4651-B840-764576A9CE30}">
      <dsp:nvSpPr>
        <dsp:cNvPr id="0" name=""/>
        <dsp:cNvSpPr/>
      </dsp:nvSpPr>
      <dsp:spPr>
        <a:xfrm rot="5400000">
          <a:off x="-201202" y="139866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1998</a:t>
          </a:r>
        </a:p>
      </dsp:txBody>
      <dsp:txXfrm rot="-5400000">
        <a:off x="1" y="1666931"/>
        <a:ext cx="938944" cy="402405"/>
      </dsp:txXfrm>
    </dsp:sp>
    <dsp:sp modelId="{5106CE61-C786-48D2-B9B0-BE2D4369FC1F}">
      <dsp:nvSpPr>
        <dsp:cNvPr id="0" name=""/>
        <dsp:cNvSpPr/>
      </dsp:nvSpPr>
      <dsp:spPr>
        <a:xfrm rot="5400000">
          <a:off x="4262650" y="-212624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JDK 1.2 (</a:t>
          </a:r>
          <a:r>
            <a:rPr lang="fr-FR" sz="2200" kern="1200" dirty="0" err="1"/>
            <a:t>Playground</a:t>
          </a:r>
          <a:r>
            <a:rPr lang="fr-FR" sz="2200" kern="1200" dirty="0"/>
            <a:t>) est sorti</a:t>
          </a:r>
        </a:p>
      </dsp:txBody>
      <dsp:txXfrm rot="-5400000">
        <a:off x="938944" y="1240022"/>
        <a:ext cx="7476727" cy="786753"/>
      </dsp:txXfrm>
    </dsp:sp>
    <dsp:sp modelId="{281FC438-F9DE-4147-B08E-5C0D57EA0FDC}">
      <dsp:nvSpPr>
        <dsp:cNvPr id="0" name=""/>
        <dsp:cNvSpPr/>
      </dsp:nvSpPr>
      <dsp:spPr>
        <a:xfrm rot="5400000">
          <a:off x="-201202" y="259432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1999</a:t>
          </a:r>
        </a:p>
      </dsp:txBody>
      <dsp:txXfrm rot="-5400000">
        <a:off x="1" y="2862590"/>
        <a:ext cx="938944" cy="402405"/>
      </dsp:txXfrm>
    </dsp:sp>
    <dsp:sp modelId="{370F92F7-83D2-479C-A594-4263402A5D47}">
      <dsp:nvSpPr>
        <dsp:cNvPr id="0" name=""/>
        <dsp:cNvSpPr/>
      </dsp:nvSpPr>
      <dsp:spPr>
        <a:xfrm rot="5400000">
          <a:off x="4262650" y="-93058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Sun a annoncé 3 éditions de Java : J2SE, J2ME, J2EE</a:t>
          </a:r>
        </a:p>
      </dsp:txBody>
      <dsp:txXfrm rot="-5400000">
        <a:off x="938944" y="2435682"/>
        <a:ext cx="7476727" cy="786753"/>
      </dsp:txXfrm>
    </dsp:sp>
    <dsp:sp modelId="{364C229A-16A7-4287-9D40-A90864125219}">
      <dsp:nvSpPr>
        <dsp:cNvPr id="0" name=""/>
        <dsp:cNvSpPr/>
      </dsp:nvSpPr>
      <dsp:spPr>
        <a:xfrm rot="5400000">
          <a:off x="-201202" y="378998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2000</a:t>
          </a:r>
        </a:p>
      </dsp:txBody>
      <dsp:txXfrm rot="-5400000">
        <a:off x="1" y="4058250"/>
        <a:ext cx="938944" cy="402405"/>
      </dsp:txXfrm>
    </dsp:sp>
    <dsp:sp modelId="{46EE7B68-C5B0-4261-B040-8766DEA5FD15}">
      <dsp:nvSpPr>
        <dsp:cNvPr id="0" name=""/>
        <dsp:cNvSpPr/>
      </dsp:nvSpPr>
      <dsp:spPr>
        <a:xfrm rot="5400000">
          <a:off x="4262650" y="265072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J2SE 1.3 (</a:t>
          </a:r>
          <a:r>
            <a:rPr lang="fr-FR" sz="2200" kern="1200" dirty="0" err="1"/>
            <a:t>Kestrel</a:t>
          </a:r>
          <a:r>
            <a:rPr lang="fr-FR" sz="2200" kern="1200" dirty="0"/>
            <a:t>) est sorti</a:t>
          </a:r>
        </a:p>
      </dsp:txBody>
      <dsp:txXfrm rot="-5400000">
        <a:off x="938944" y="3631340"/>
        <a:ext cx="7476727" cy="7867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1154-5731-4FDF-AC56-F291AEF0015B}">
      <dsp:nvSpPr>
        <dsp:cNvPr id="0" name=""/>
        <dsp:cNvSpPr/>
      </dsp:nvSpPr>
      <dsp:spPr>
        <a:xfrm rot="5400000">
          <a:off x="-201202" y="20300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2002</a:t>
          </a:r>
          <a:endParaRPr lang="fr-FR" sz="1700" kern="1200" dirty="0"/>
        </a:p>
      </dsp:txBody>
      <dsp:txXfrm rot="-5400000">
        <a:off x="1" y="471271"/>
        <a:ext cx="938944" cy="402405"/>
      </dsp:txXfrm>
    </dsp:sp>
    <dsp:sp modelId="{7F17D164-84BA-4764-86C8-2633A57BABE9}">
      <dsp:nvSpPr>
        <dsp:cNvPr id="0" name=""/>
        <dsp:cNvSpPr/>
      </dsp:nvSpPr>
      <dsp:spPr>
        <a:xfrm rot="5400000">
          <a:off x="4262650" y="-3321905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J2SE 1.4 (Merlin) est sorti</a:t>
          </a:r>
        </a:p>
      </dsp:txBody>
      <dsp:txXfrm rot="-5400000">
        <a:off x="938944" y="44363"/>
        <a:ext cx="7476727" cy="786753"/>
      </dsp:txXfrm>
    </dsp:sp>
    <dsp:sp modelId="{A46D0DE9-E70C-4651-B840-764576A9CE30}">
      <dsp:nvSpPr>
        <dsp:cNvPr id="0" name=""/>
        <dsp:cNvSpPr/>
      </dsp:nvSpPr>
      <dsp:spPr>
        <a:xfrm rot="5400000">
          <a:off x="-201202" y="139866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2004</a:t>
          </a:r>
        </a:p>
      </dsp:txBody>
      <dsp:txXfrm rot="-5400000">
        <a:off x="1" y="1666931"/>
        <a:ext cx="938944" cy="402405"/>
      </dsp:txXfrm>
    </dsp:sp>
    <dsp:sp modelId="{5106CE61-C786-48D2-B9B0-BE2D4369FC1F}">
      <dsp:nvSpPr>
        <dsp:cNvPr id="0" name=""/>
        <dsp:cNvSpPr/>
      </dsp:nvSpPr>
      <dsp:spPr>
        <a:xfrm rot="5400000">
          <a:off x="4262650" y="-212624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J2SE 5.0 (Tiger) est sorti</a:t>
          </a:r>
        </a:p>
      </dsp:txBody>
      <dsp:txXfrm rot="-5400000">
        <a:off x="938944" y="1240022"/>
        <a:ext cx="7476727" cy="786753"/>
      </dsp:txXfrm>
    </dsp:sp>
    <dsp:sp modelId="{281FC438-F9DE-4147-B08E-5C0D57EA0FDC}">
      <dsp:nvSpPr>
        <dsp:cNvPr id="0" name=""/>
        <dsp:cNvSpPr/>
      </dsp:nvSpPr>
      <dsp:spPr>
        <a:xfrm rot="5400000">
          <a:off x="-201202" y="259432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2006</a:t>
          </a:r>
        </a:p>
      </dsp:txBody>
      <dsp:txXfrm rot="-5400000">
        <a:off x="1" y="2862590"/>
        <a:ext cx="938944" cy="402405"/>
      </dsp:txXfrm>
    </dsp:sp>
    <dsp:sp modelId="{370F92F7-83D2-479C-A594-4263402A5D47}">
      <dsp:nvSpPr>
        <dsp:cNvPr id="0" name=""/>
        <dsp:cNvSpPr/>
      </dsp:nvSpPr>
      <dsp:spPr>
        <a:xfrm rot="5400000">
          <a:off x="4262650" y="-93058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6 (Mustang) est sorti</a:t>
          </a:r>
        </a:p>
      </dsp:txBody>
      <dsp:txXfrm rot="-5400000">
        <a:off x="938944" y="2435682"/>
        <a:ext cx="7476727" cy="786753"/>
      </dsp:txXfrm>
    </dsp:sp>
    <dsp:sp modelId="{364C229A-16A7-4287-9D40-A90864125219}">
      <dsp:nvSpPr>
        <dsp:cNvPr id="0" name=""/>
        <dsp:cNvSpPr/>
      </dsp:nvSpPr>
      <dsp:spPr>
        <a:xfrm rot="5400000">
          <a:off x="-201202" y="378998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2011</a:t>
          </a:r>
        </a:p>
      </dsp:txBody>
      <dsp:txXfrm rot="-5400000">
        <a:off x="1" y="4058250"/>
        <a:ext cx="938944" cy="402405"/>
      </dsp:txXfrm>
    </dsp:sp>
    <dsp:sp modelId="{46EE7B68-C5B0-4261-B040-8766DEA5FD15}">
      <dsp:nvSpPr>
        <dsp:cNvPr id="0" name=""/>
        <dsp:cNvSpPr/>
      </dsp:nvSpPr>
      <dsp:spPr>
        <a:xfrm rot="5400000">
          <a:off x="4262650" y="265072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7 (</a:t>
          </a:r>
          <a:r>
            <a:rPr lang="fr-FR" sz="2200" kern="1200" dirty="0" err="1"/>
            <a:t>Dolphin</a:t>
          </a:r>
          <a:r>
            <a:rPr lang="fr-FR" sz="2200" kern="1200" dirty="0"/>
            <a:t>) est sorti</a:t>
          </a:r>
        </a:p>
      </dsp:txBody>
      <dsp:txXfrm rot="-5400000">
        <a:off x="938944" y="3631340"/>
        <a:ext cx="7476727" cy="7867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1154-5731-4FDF-AC56-F291AEF0015B}">
      <dsp:nvSpPr>
        <dsp:cNvPr id="0" name=""/>
        <dsp:cNvSpPr/>
      </dsp:nvSpPr>
      <dsp:spPr>
        <a:xfrm rot="5400000">
          <a:off x="-201202" y="20300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2014</a:t>
          </a:r>
          <a:endParaRPr lang="fr-FR" sz="1700" kern="1200" dirty="0"/>
        </a:p>
      </dsp:txBody>
      <dsp:txXfrm rot="-5400000">
        <a:off x="1" y="471271"/>
        <a:ext cx="938944" cy="402405"/>
      </dsp:txXfrm>
    </dsp:sp>
    <dsp:sp modelId="{7F17D164-84BA-4764-86C8-2633A57BABE9}">
      <dsp:nvSpPr>
        <dsp:cNvPr id="0" name=""/>
        <dsp:cNvSpPr/>
      </dsp:nvSpPr>
      <dsp:spPr>
        <a:xfrm rot="5400000">
          <a:off x="4262650" y="-3321905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8 (LTS / Long-</a:t>
          </a:r>
          <a:r>
            <a:rPr lang="fr-FR" sz="2200" kern="1200" dirty="0" err="1"/>
            <a:t>Term</a:t>
          </a:r>
          <a:r>
            <a:rPr lang="fr-FR" sz="2200" kern="1200" dirty="0"/>
            <a:t>-Support) est sorti</a:t>
          </a:r>
        </a:p>
      </dsp:txBody>
      <dsp:txXfrm rot="-5400000">
        <a:off x="938944" y="44363"/>
        <a:ext cx="7476727" cy="786753"/>
      </dsp:txXfrm>
    </dsp:sp>
    <dsp:sp modelId="{A46D0DE9-E70C-4651-B840-764576A9CE30}">
      <dsp:nvSpPr>
        <dsp:cNvPr id="0" name=""/>
        <dsp:cNvSpPr/>
      </dsp:nvSpPr>
      <dsp:spPr>
        <a:xfrm rot="5400000">
          <a:off x="-201202" y="139866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2017</a:t>
          </a:r>
        </a:p>
      </dsp:txBody>
      <dsp:txXfrm rot="-5400000">
        <a:off x="1" y="1666931"/>
        <a:ext cx="938944" cy="402405"/>
      </dsp:txXfrm>
    </dsp:sp>
    <dsp:sp modelId="{5106CE61-C786-48D2-B9B0-BE2D4369FC1F}">
      <dsp:nvSpPr>
        <dsp:cNvPr id="0" name=""/>
        <dsp:cNvSpPr/>
      </dsp:nvSpPr>
      <dsp:spPr>
        <a:xfrm rot="5400000">
          <a:off x="4262650" y="-212624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9 est sorti</a:t>
          </a:r>
        </a:p>
      </dsp:txBody>
      <dsp:txXfrm rot="-5400000">
        <a:off x="938944" y="1240022"/>
        <a:ext cx="7476727" cy="786753"/>
      </dsp:txXfrm>
    </dsp:sp>
    <dsp:sp modelId="{281FC438-F9DE-4147-B08E-5C0D57EA0FDC}">
      <dsp:nvSpPr>
        <dsp:cNvPr id="0" name=""/>
        <dsp:cNvSpPr/>
      </dsp:nvSpPr>
      <dsp:spPr>
        <a:xfrm rot="5400000">
          <a:off x="-201202" y="259432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2018</a:t>
          </a:r>
        </a:p>
      </dsp:txBody>
      <dsp:txXfrm rot="-5400000">
        <a:off x="1" y="2862590"/>
        <a:ext cx="938944" cy="402405"/>
      </dsp:txXfrm>
    </dsp:sp>
    <dsp:sp modelId="{370F92F7-83D2-479C-A594-4263402A5D47}">
      <dsp:nvSpPr>
        <dsp:cNvPr id="0" name=""/>
        <dsp:cNvSpPr/>
      </dsp:nvSpPr>
      <dsp:spPr>
        <a:xfrm rot="5400000">
          <a:off x="4262650" y="-93058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11 (LTS) est sorti</a:t>
          </a:r>
        </a:p>
      </dsp:txBody>
      <dsp:txXfrm rot="-5400000">
        <a:off x="938944" y="2435682"/>
        <a:ext cx="7476727" cy="786753"/>
      </dsp:txXfrm>
    </dsp:sp>
    <dsp:sp modelId="{364C229A-16A7-4287-9D40-A90864125219}">
      <dsp:nvSpPr>
        <dsp:cNvPr id="0" name=""/>
        <dsp:cNvSpPr/>
      </dsp:nvSpPr>
      <dsp:spPr>
        <a:xfrm rot="5400000">
          <a:off x="-201202" y="378998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2019</a:t>
          </a:r>
        </a:p>
      </dsp:txBody>
      <dsp:txXfrm rot="-5400000">
        <a:off x="1" y="4058250"/>
        <a:ext cx="938944" cy="402405"/>
      </dsp:txXfrm>
    </dsp:sp>
    <dsp:sp modelId="{46EE7B68-C5B0-4261-B040-8766DEA5FD15}">
      <dsp:nvSpPr>
        <dsp:cNvPr id="0" name=""/>
        <dsp:cNvSpPr/>
      </dsp:nvSpPr>
      <dsp:spPr>
        <a:xfrm rot="5400000">
          <a:off x="4262650" y="265072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12 et 13 sont sortis</a:t>
          </a:r>
        </a:p>
      </dsp:txBody>
      <dsp:txXfrm rot="-5400000">
        <a:off x="938944" y="3631340"/>
        <a:ext cx="7476727" cy="7867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1154-5731-4FDF-AC56-F291AEF0015B}">
      <dsp:nvSpPr>
        <dsp:cNvPr id="0" name=""/>
        <dsp:cNvSpPr/>
      </dsp:nvSpPr>
      <dsp:spPr>
        <a:xfrm rot="5400000">
          <a:off x="-201202" y="20300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2020</a:t>
          </a:r>
          <a:endParaRPr lang="fr-FR" sz="1700" kern="1200" dirty="0"/>
        </a:p>
      </dsp:txBody>
      <dsp:txXfrm rot="-5400000">
        <a:off x="1" y="471271"/>
        <a:ext cx="938944" cy="402405"/>
      </dsp:txXfrm>
    </dsp:sp>
    <dsp:sp modelId="{7F17D164-84BA-4764-86C8-2633A57BABE9}">
      <dsp:nvSpPr>
        <dsp:cNvPr id="0" name=""/>
        <dsp:cNvSpPr/>
      </dsp:nvSpPr>
      <dsp:spPr>
        <a:xfrm rot="5400000">
          <a:off x="4262650" y="-3321905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14 et 15 </a:t>
          </a:r>
          <a:r>
            <a:rPr lang="fr-FR" sz="2200" kern="1200"/>
            <a:t>sont sortis</a:t>
          </a:r>
          <a:endParaRPr lang="fr-FR" sz="2200" kern="1200" dirty="0"/>
        </a:p>
      </dsp:txBody>
      <dsp:txXfrm rot="-5400000">
        <a:off x="938944" y="44363"/>
        <a:ext cx="7476727" cy="786753"/>
      </dsp:txXfrm>
    </dsp:sp>
    <dsp:sp modelId="{A46D0DE9-E70C-4651-B840-764576A9CE30}">
      <dsp:nvSpPr>
        <dsp:cNvPr id="0" name=""/>
        <dsp:cNvSpPr/>
      </dsp:nvSpPr>
      <dsp:spPr>
        <a:xfrm rot="5400000">
          <a:off x="-201202" y="1398662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2021</a:t>
          </a:r>
        </a:p>
      </dsp:txBody>
      <dsp:txXfrm rot="-5400000">
        <a:off x="1" y="1666931"/>
        <a:ext cx="938944" cy="402405"/>
      </dsp:txXfrm>
    </dsp:sp>
    <dsp:sp modelId="{5106CE61-C786-48D2-B9B0-BE2D4369FC1F}">
      <dsp:nvSpPr>
        <dsp:cNvPr id="0" name=""/>
        <dsp:cNvSpPr/>
      </dsp:nvSpPr>
      <dsp:spPr>
        <a:xfrm rot="5400000">
          <a:off x="4262650" y="-212624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16 et 17 (LTS) sont sorti</a:t>
          </a:r>
        </a:p>
      </dsp:txBody>
      <dsp:txXfrm rot="-5400000">
        <a:off x="938944" y="1240022"/>
        <a:ext cx="7476727" cy="786753"/>
      </dsp:txXfrm>
    </dsp:sp>
    <dsp:sp modelId="{281FC438-F9DE-4147-B08E-5C0D57EA0FDC}">
      <dsp:nvSpPr>
        <dsp:cNvPr id="0" name=""/>
        <dsp:cNvSpPr/>
      </dsp:nvSpPr>
      <dsp:spPr>
        <a:xfrm rot="5400000">
          <a:off x="-201202" y="259432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Mars 2022</a:t>
          </a:r>
        </a:p>
      </dsp:txBody>
      <dsp:txXfrm rot="-5400000">
        <a:off x="1" y="2862590"/>
        <a:ext cx="938944" cy="402405"/>
      </dsp:txXfrm>
    </dsp:sp>
    <dsp:sp modelId="{370F92F7-83D2-479C-A594-4263402A5D47}">
      <dsp:nvSpPr>
        <dsp:cNvPr id="0" name=""/>
        <dsp:cNvSpPr/>
      </dsp:nvSpPr>
      <dsp:spPr>
        <a:xfrm rot="5400000">
          <a:off x="4262650" y="-930586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18 est sorti</a:t>
          </a:r>
        </a:p>
      </dsp:txBody>
      <dsp:txXfrm rot="-5400000">
        <a:off x="938944" y="2435682"/>
        <a:ext cx="7476727" cy="786753"/>
      </dsp:txXfrm>
    </dsp:sp>
    <dsp:sp modelId="{364C229A-16A7-4287-9D40-A90864125219}">
      <dsp:nvSpPr>
        <dsp:cNvPr id="0" name=""/>
        <dsp:cNvSpPr/>
      </dsp:nvSpPr>
      <dsp:spPr>
        <a:xfrm rot="5400000">
          <a:off x="-201202" y="3789981"/>
          <a:ext cx="1341349" cy="938944"/>
        </a:xfrm>
        <a:prstGeom prst="chevron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Septembre 2022</a:t>
          </a:r>
        </a:p>
      </dsp:txBody>
      <dsp:txXfrm rot="-5400000">
        <a:off x="1" y="4058250"/>
        <a:ext cx="938944" cy="402405"/>
      </dsp:txXfrm>
    </dsp:sp>
    <dsp:sp modelId="{46EE7B68-C5B0-4261-B040-8766DEA5FD15}">
      <dsp:nvSpPr>
        <dsp:cNvPr id="0" name=""/>
        <dsp:cNvSpPr/>
      </dsp:nvSpPr>
      <dsp:spPr>
        <a:xfrm rot="5400000">
          <a:off x="4262650" y="265072"/>
          <a:ext cx="871877" cy="751928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Java SE 19 est sortis</a:t>
          </a:r>
        </a:p>
      </dsp:txBody>
      <dsp:txXfrm rot="-5400000">
        <a:off x="938944" y="3631340"/>
        <a:ext cx="7476727" cy="7867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77594-B3AA-8645-825D-31FB820630AC}">
      <dsp:nvSpPr>
        <dsp:cNvPr id="0" name=""/>
        <dsp:cNvSpPr/>
      </dsp:nvSpPr>
      <dsp:spPr>
        <a:xfrm>
          <a:off x="787278" y="0"/>
          <a:ext cx="8922484" cy="336001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AACA6B-554F-BF4D-AA02-139F7C24C374}">
      <dsp:nvSpPr>
        <dsp:cNvPr id="0" name=""/>
        <dsp:cNvSpPr/>
      </dsp:nvSpPr>
      <dsp:spPr>
        <a:xfrm>
          <a:off x="5541" y="1008005"/>
          <a:ext cx="2482908" cy="13440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Source code (.java)</a:t>
          </a:r>
        </a:p>
      </dsp:txBody>
      <dsp:txXfrm>
        <a:off x="71150" y="1073614"/>
        <a:ext cx="2351690" cy="1212789"/>
      </dsp:txXfrm>
    </dsp:sp>
    <dsp:sp modelId="{036A6867-6F3F-2B4F-9624-908667669577}">
      <dsp:nvSpPr>
        <dsp:cNvPr id="0" name=""/>
        <dsp:cNvSpPr/>
      </dsp:nvSpPr>
      <dsp:spPr>
        <a:xfrm>
          <a:off x="2673224" y="1008005"/>
          <a:ext cx="2482908" cy="13440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javac</a:t>
          </a:r>
          <a:r>
            <a:rPr lang="fr-FR" sz="3400" kern="1200" dirty="0"/>
            <a:t> Compiler</a:t>
          </a:r>
        </a:p>
      </dsp:txBody>
      <dsp:txXfrm>
        <a:off x="2738833" y="1073614"/>
        <a:ext cx="2351690" cy="1212789"/>
      </dsp:txXfrm>
    </dsp:sp>
    <dsp:sp modelId="{EFB48D02-7F82-AB4D-9FDC-0942EA33240F}">
      <dsp:nvSpPr>
        <dsp:cNvPr id="0" name=""/>
        <dsp:cNvSpPr/>
      </dsp:nvSpPr>
      <dsp:spPr>
        <a:xfrm>
          <a:off x="5340907" y="1008005"/>
          <a:ext cx="2482908" cy="13440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Bytecode</a:t>
          </a:r>
          <a:r>
            <a:rPr lang="fr-FR" sz="3400" kern="1200" dirty="0"/>
            <a:t> (.class)</a:t>
          </a:r>
        </a:p>
      </dsp:txBody>
      <dsp:txXfrm>
        <a:off x="5406516" y="1073614"/>
        <a:ext cx="2351690" cy="1212789"/>
      </dsp:txXfrm>
    </dsp:sp>
    <dsp:sp modelId="{0BC11F5E-FA73-1540-9064-6945EEA2426E}">
      <dsp:nvSpPr>
        <dsp:cNvPr id="0" name=""/>
        <dsp:cNvSpPr/>
      </dsp:nvSpPr>
      <dsp:spPr>
        <a:xfrm>
          <a:off x="8008590" y="1008005"/>
          <a:ext cx="2482908" cy="13440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Execution</a:t>
          </a:r>
          <a:r>
            <a:rPr lang="fr-FR" sz="3400" kern="1200" dirty="0"/>
            <a:t> by the JVM</a:t>
          </a:r>
        </a:p>
      </dsp:txBody>
      <dsp:txXfrm>
        <a:off x="8074199" y="1073614"/>
        <a:ext cx="2351690" cy="1212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4AD5B-781B-43F2-AA95-37D6FCE69CCD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A2DCD-668C-4731-85F7-8409E6279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87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61963" eaLnBrk="1" hangingPunct="1">
              <a:spcBef>
                <a:spcPct val="0"/>
              </a:spcBef>
            </a:pP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4B6F243-784B-48EC-BF02-72CF66F805A2}" type="slidenum">
              <a:rPr lang="fr-FR" sz="900">
                <a:solidFill>
                  <a:srgbClr val="5F5F5F"/>
                </a:solidFill>
              </a:rPr>
              <a:pPr/>
              <a:t>1</a:t>
            </a:fld>
            <a:endParaRPr lang="fr-FR" sz="900">
              <a:solidFill>
                <a:srgbClr val="5F5F5F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56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84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1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988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488018" y="0"/>
            <a:ext cx="10369549" cy="403860"/>
          </a:xfrm>
        </p:spPr>
        <p:txBody>
          <a:bodyPr/>
          <a:lstStyle>
            <a:lvl1pPr marL="0" indent="0">
              <a:buNone/>
              <a:defRPr sz="2160"/>
            </a:lvl1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A43725A5-50D5-C1E7-5C5B-6F6A300A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1896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8018" y="404664"/>
            <a:ext cx="10368623" cy="604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488018" y="0"/>
            <a:ext cx="10369549" cy="403860"/>
          </a:xfrm>
        </p:spPr>
        <p:txBody>
          <a:bodyPr/>
          <a:lstStyle>
            <a:lvl1pPr marL="0" indent="0">
              <a:buNone/>
              <a:defRPr sz="216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06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13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8018" y="404664"/>
            <a:ext cx="10368623" cy="604867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488018" y="0"/>
            <a:ext cx="10369549" cy="403860"/>
          </a:xfrm>
        </p:spPr>
        <p:txBody>
          <a:bodyPr/>
          <a:lstStyle>
            <a:lvl1pPr marL="0" indent="0">
              <a:buNone/>
              <a:defRPr sz="216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5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Espace réservé du numéro de diapositive 6"/>
          <p:cNvSpPr>
            <a:spLocks noGrp="1"/>
          </p:cNvSpPr>
          <p:nvPr>
            <p:ph type="sldNum" sz="quarter" idx="16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42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8018" y="404664"/>
            <a:ext cx="10368623" cy="604867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3"/>
          </p:nvPr>
        </p:nvSpPr>
        <p:spPr>
          <a:xfrm>
            <a:off x="1488018" y="0"/>
            <a:ext cx="10369549" cy="403860"/>
          </a:xfrm>
        </p:spPr>
        <p:txBody>
          <a:bodyPr/>
          <a:lstStyle>
            <a:lvl1pPr marL="0" indent="0">
              <a:buNone/>
              <a:defRPr sz="216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6"/>
          <p:cNvSpPr>
            <a:spLocks noGrp="1"/>
          </p:cNvSpPr>
          <p:nvPr>
            <p:ph type="dt" sz="half" idx="14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9" name="Espace réservé du pied de page 7"/>
          <p:cNvSpPr>
            <a:spLocks noGrp="1"/>
          </p:cNvSpPr>
          <p:nvPr>
            <p:ph type="ftr" sz="quarter" idx="15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11" name="Espace réservé du numéro de diapositive 8"/>
          <p:cNvSpPr>
            <a:spLocks noGrp="1"/>
          </p:cNvSpPr>
          <p:nvPr>
            <p:ph type="sldNum" sz="quarter" idx="16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99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8018" y="404664"/>
            <a:ext cx="10368623" cy="604867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3"/>
          </p:nvPr>
        </p:nvSpPr>
        <p:spPr>
          <a:xfrm>
            <a:off x="1488018" y="0"/>
            <a:ext cx="10369549" cy="403860"/>
          </a:xfrm>
        </p:spPr>
        <p:txBody>
          <a:bodyPr/>
          <a:lstStyle>
            <a:lvl1pPr marL="0" indent="0">
              <a:buNone/>
              <a:defRPr sz="216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4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71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65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5" y="273049"/>
            <a:ext cx="4011084" cy="1162051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5" y="1435104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18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4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6790CA-F267-4CBD-8AF4-AE09997A440C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165600" y="6356986"/>
            <a:ext cx="3860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737600" y="6356986"/>
            <a:ext cx="2844800" cy="3638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E73F0E-6FAE-47B7-B121-1B19A2E03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40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488018" y="403860"/>
            <a:ext cx="10369549" cy="88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9600" y="1354456"/>
            <a:ext cx="11247967" cy="507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395086"/>
            <a:ext cx="12192000" cy="489584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endParaRPr lang="fr-FR" sz="1080" dirty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98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548640" rtl="0" eaLnBrk="1" fontAlgn="base" hangingPunct="1">
        <a:spcBef>
          <a:spcPct val="0"/>
        </a:spcBef>
        <a:spcAft>
          <a:spcPct val="0"/>
        </a:spcAft>
        <a:defRPr sz="432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11480" indent="-411480" algn="l" defTabSz="54864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36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891540" indent="-342900" algn="l" defTabSz="54864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8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16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16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22.jpeg"/><Relationship Id="rId12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11" Type="http://schemas.openxmlformats.org/officeDocument/2006/relationships/image" Target="../media/image26.gif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hyperlink" Target="http://images.google.fr/imgres?imgurl=http://www.utmem.edu/helpdesk/images/microsoft-windows-logo-2.gif&amp;imgrefurl=http://www.utmem.edu/helpdesk/downloads.htm&amp;h=145&amp;w=214&amp;sz=9&amp;tbnid=BiOi0mEriTcJ:&amp;tbnh=68&amp;tbnw=100&amp;start=19&amp;prev=/images?q=logo+windows&amp;hl=fr&amp;lr=&amp;sa=G" TargetMode="External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openxmlformats.org/officeDocument/2006/relationships/hyperlink" Target="http://images.google.fr/imgres?imgurl=http://www.american.edu/technology/sites/helpdesk/images/mac-osx-logo.gif&amp;imgrefurl=http://www.american.edu/technology/sites/helpdesk/content.cfm?id=96&amp;h=165&amp;w=195&amp;sz=9&amp;tbnid=tQLzslDfJWUJ:&amp;tbnh=82&amp;tbnw=97&amp;start=2&amp;prev=/images?q=logo+mac+os&amp;hl=fr&amp;lr=&amp;sa=G" TargetMode="External"/><Relationship Id="rId5" Type="http://schemas.openxmlformats.org/officeDocument/2006/relationships/image" Target="../media/image38.jpeg"/><Relationship Id="rId10" Type="http://schemas.openxmlformats.org/officeDocument/2006/relationships/image" Target="../media/image40.jpeg"/><Relationship Id="rId4" Type="http://schemas.openxmlformats.org/officeDocument/2006/relationships/image" Target="../media/image37.jpeg"/><Relationship Id="rId9" Type="http://schemas.openxmlformats.org/officeDocument/2006/relationships/hyperlink" Target="http://images.google.fr/imgres?imgurl=http://www.groupe-alro.ch/images-commun/images/logo/linux.logo.2bp.gif&amp;imgrefurl=http://www.groupe-alro.ch/alro-goupe/partenaires-accueil.php&amp;h=220&amp;w=170&amp;sz=10&amp;tbnid=beglwFGnuHoJ:&amp;tbnh=101&amp;tbnw=78&amp;start=2&amp;prev=/images?q=logo+linux&amp;hl=fr&amp;lr=&amp;sa=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9/docs/api/index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1687830" y="3124200"/>
            <a:ext cx="9500236" cy="27515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3840" dirty="0"/>
              <a:t>Présentation de Java</a:t>
            </a:r>
            <a:endParaRPr lang="fr-FR" sz="3840" dirty="0">
              <a:latin typeface="Myriad Pro"/>
              <a:ea typeface="MS PGothic" charset="0"/>
              <a:cs typeface="Myriad Pro"/>
            </a:endParaRPr>
          </a:p>
          <a:p>
            <a:pPr>
              <a:defRPr/>
            </a:pPr>
            <a:endParaRPr lang="fr-FR" sz="216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fr-FR" sz="216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Java Standard Edition</a:t>
            </a:r>
          </a:p>
          <a:p>
            <a:pPr>
              <a:defRPr/>
            </a:pPr>
            <a:endParaRPr lang="fr-FR" sz="168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68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44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44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44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44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189" y="2651314"/>
            <a:ext cx="2176387" cy="34648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20F63240-6428-2CAC-8AAF-1BBDD392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16" y="0"/>
            <a:ext cx="9332594" cy="403860"/>
          </a:xfrm>
        </p:spPr>
        <p:txBody>
          <a:bodyPr>
            <a:normAutofit fontScale="70000" lnSpcReduction="2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Timeline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me 7"/>
          <p:cNvGraphicFramePr/>
          <p:nvPr/>
        </p:nvGraphicFramePr>
        <p:xfrm>
          <a:off x="2269045" y="1262179"/>
          <a:ext cx="8458234" cy="4931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807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20F63240-6428-2CAC-8AAF-1BBDD392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16" y="0"/>
            <a:ext cx="9332594" cy="403860"/>
          </a:xfrm>
        </p:spPr>
        <p:txBody>
          <a:bodyPr>
            <a:normAutofit fontScale="70000" lnSpcReduction="2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Timeline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me 7"/>
          <p:cNvGraphicFramePr/>
          <p:nvPr>
            <p:extLst>
              <p:ext uri="{D42A27DB-BD31-4B8C-83A1-F6EECF244321}">
                <p14:modId xmlns:p14="http://schemas.microsoft.com/office/powerpoint/2010/main" val="3751439544"/>
              </p:ext>
            </p:extLst>
          </p:nvPr>
        </p:nvGraphicFramePr>
        <p:xfrm>
          <a:off x="2269045" y="1262179"/>
          <a:ext cx="8458234" cy="4931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37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contenu 2"/>
          <p:cNvSpPr>
            <a:spLocks noGrp="1"/>
          </p:cNvSpPr>
          <p:nvPr>
            <p:ph idx="1"/>
          </p:nvPr>
        </p:nvSpPr>
        <p:spPr>
          <a:xfrm>
            <a:off x="1170653" y="1354456"/>
            <a:ext cx="9937104" cy="507682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dirty="0"/>
              <a:t>Robuste et sûr : </a:t>
            </a:r>
          </a:p>
          <a:p>
            <a:pPr lvl="1"/>
            <a:r>
              <a:rPr lang="fr-FR" dirty="0"/>
              <a:t>Pas de pièges, pas de pointeurs, gestion des exceptions </a:t>
            </a:r>
          </a:p>
          <a:p>
            <a:pPr marL="411480" lvl="1" indent="0">
              <a:buNone/>
            </a:pPr>
            <a:endParaRPr lang="fr-FR" dirty="0"/>
          </a:p>
          <a:p>
            <a:r>
              <a:rPr lang="fr-FR" dirty="0"/>
              <a:t>Sûr : </a:t>
            </a:r>
          </a:p>
          <a:p>
            <a:pPr lvl="1"/>
            <a:r>
              <a:rPr lang="fr-FR" dirty="0"/>
              <a:t>Le Garbage Collector gère la mémoire </a:t>
            </a:r>
          </a:p>
          <a:p>
            <a:pPr lvl="1"/>
            <a:endParaRPr lang="fr-FR" dirty="0"/>
          </a:p>
          <a:p>
            <a:r>
              <a:rPr lang="fr-FR" dirty="0"/>
              <a:t>Facile : </a:t>
            </a:r>
          </a:p>
          <a:p>
            <a:pPr lvl="1"/>
            <a:r>
              <a:rPr lang="fr-FR" dirty="0"/>
              <a:t>Gestion transparente de la mémoire </a:t>
            </a:r>
          </a:p>
          <a:p>
            <a:pPr lvl="1"/>
            <a:r>
              <a:rPr lang="fr-FR" dirty="0"/>
              <a:t>Langage orienté objet (OO) </a:t>
            </a:r>
          </a:p>
          <a:p>
            <a:pPr lvl="1"/>
            <a:r>
              <a:rPr lang="fr-FR" dirty="0"/>
              <a:t>Syntaxe proche du langage C</a:t>
            </a:r>
            <a:endParaRPr lang="en-US" dirty="0"/>
          </a:p>
        </p:txBody>
      </p:sp>
      <p:sp>
        <p:nvSpPr>
          <p:cNvPr id="18435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Avantages et caractéristiques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9" name="Picture 2" descr="D:\Users\Renaud\Desktop\StageFinEtudesSupinfo\Icons-New\v3\PPT\Compar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5" y="145882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SUPINFO\Cours\SCTA\Illustrations\265374_hands_un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09767" y="3793123"/>
            <a:ext cx="2670810" cy="2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834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contenu 2"/>
          <p:cNvSpPr>
            <a:spLocks noGrp="1"/>
          </p:cNvSpPr>
          <p:nvPr>
            <p:ph idx="1"/>
          </p:nvPr>
        </p:nvSpPr>
        <p:spPr>
          <a:xfrm>
            <a:off x="1170653" y="1354456"/>
            <a:ext cx="9937104" cy="5076824"/>
          </a:xfrm>
        </p:spPr>
        <p:txBody>
          <a:bodyPr/>
          <a:lstStyle/>
          <a:p>
            <a:pPr eaLnBrk="1" hangingPunct="1"/>
            <a:r>
              <a:rPr lang="fr-FR" dirty="0"/>
              <a:t>Indépendant de la plateforme : </a:t>
            </a:r>
          </a:p>
          <a:p>
            <a:pPr lvl="1"/>
            <a:r>
              <a:rPr lang="fr-FR" dirty="0"/>
              <a:t>“Write once, run </a:t>
            </a:r>
            <a:r>
              <a:rPr lang="fr-FR" dirty="0" err="1"/>
              <a:t>anywhere</a:t>
            </a:r>
            <a:r>
              <a:rPr lang="fr-FR" dirty="0"/>
              <a:t>” ou presque... </a:t>
            </a:r>
          </a:p>
          <a:p>
            <a:pPr marL="411480" lvl="1" indent="0">
              <a:buNone/>
            </a:pPr>
            <a:endParaRPr lang="fr-FR" dirty="0"/>
          </a:p>
          <a:p>
            <a:pPr lvl="1"/>
            <a:r>
              <a:rPr lang="fr-FR" dirty="0"/>
              <a:t>Le compilateur Java génère un </a:t>
            </a:r>
            <a:r>
              <a:rPr lang="fr-FR" dirty="0" err="1"/>
              <a:t>bytecode</a:t>
            </a:r>
            <a:r>
              <a:rPr lang="fr-FR" dirty="0"/>
              <a:t> </a:t>
            </a:r>
          </a:p>
          <a:p>
            <a:pPr marL="411480" lvl="1" indent="0">
              <a:buNone/>
            </a:pPr>
            <a:endParaRPr lang="fr-FR" dirty="0"/>
          </a:p>
          <a:p>
            <a:pPr lvl="1"/>
            <a:r>
              <a:rPr lang="fr-FR" dirty="0"/>
              <a:t>Le </a:t>
            </a:r>
            <a:r>
              <a:rPr lang="fr-FR" dirty="0" err="1"/>
              <a:t>bytecode</a:t>
            </a:r>
            <a:r>
              <a:rPr lang="fr-FR" dirty="0"/>
              <a:t> est un ensemble d'instructions pour Java Virtual Machine </a:t>
            </a:r>
          </a:p>
          <a:p>
            <a:pPr marL="411480" lvl="1" indent="0">
              <a:buNone/>
            </a:pPr>
            <a:endParaRPr lang="fr-FR" dirty="0"/>
          </a:p>
          <a:p>
            <a:pPr lvl="1"/>
            <a:r>
              <a:rPr lang="fr-FR" dirty="0"/>
              <a:t>Java Virtual Machine est disponible sur la majorité des plateformes : Unix, Linux, Windows, Mac OS, </a:t>
            </a:r>
            <a:r>
              <a:rPr lang="fr-FR" dirty="0" err="1"/>
              <a:t>Blackberry</a:t>
            </a:r>
            <a:r>
              <a:rPr lang="fr-FR" dirty="0"/>
              <a:t> OS, </a:t>
            </a:r>
            <a:r>
              <a:rPr lang="fr-FR" dirty="0" err="1"/>
              <a:t>Symbian</a:t>
            </a:r>
            <a:r>
              <a:rPr lang="fr-FR" dirty="0"/>
              <a:t>, …</a:t>
            </a:r>
            <a:endParaRPr lang="en-US" dirty="0"/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51B9B6BE-8799-B0DA-379D-8FF20761B9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D1F37C0-32B6-4FF2-57D2-83AD2BA3C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Avantages et caractéristiques</a:t>
            </a:r>
            <a:endParaRPr lang="fr-FR" dirty="0">
              <a:ea typeface="ＭＳ Ｐゴシック" pitchFamily="34" charset="-128"/>
            </a:endParaRPr>
          </a:p>
        </p:txBody>
      </p:sp>
      <p:pic>
        <p:nvPicPr>
          <p:cNvPr id="9" name="Picture 2" descr="D:\Users\Renaud\Desktop\StageFinEtudesSupinfo\Icons-New\v3\PPT\Compar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5" y="145882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56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contenu 2"/>
          <p:cNvSpPr>
            <a:spLocks noGrp="1"/>
          </p:cNvSpPr>
          <p:nvPr>
            <p:ph idx="1"/>
          </p:nvPr>
        </p:nvSpPr>
        <p:spPr>
          <a:xfrm>
            <a:off x="1170653" y="1354456"/>
            <a:ext cx="9937104" cy="5076824"/>
          </a:xfrm>
        </p:spPr>
        <p:txBody>
          <a:bodyPr/>
          <a:lstStyle/>
          <a:p>
            <a:pPr eaLnBrk="1" hangingPunct="1"/>
            <a:r>
              <a:rPr lang="fr-FR" dirty="0"/>
              <a:t>Trois éditions différentes de Java :</a:t>
            </a:r>
            <a:endParaRPr lang="en-US" dirty="0"/>
          </a:p>
          <a:p>
            <a:pPr lvl="1">
              <a:spcBef>
                <a:spcPts val="2131"/>
              </a:spcBef>
              <a:spcAft>
                <a:spcPts val="2160"/>
              </a:spcAft>
            </a:pPr>
            <a:r>
              <a:rPr lang="en-US" b="1" dirty="0"/>
              <a:t>Java SE</a:t>
            </a:r>
            <a:r>
              <a:rPr lang="en-US" dirty="0"/>
              <a:t> – Java Standard Edition</a:t>
            </a:r>
          </a:p>
          <a:p>
            <a:pPr lvl="1">
              <a:spcBef>
                <a:spcPts val="2131"/>
              </a:spcBef>
              <a:spcAft>
                <a:spcPts val="2160"/>
              </a:spcAft>
            </a:pPr>
            <a:r>
              <a:rPr lang="en-US" b="1" dirty="0"/>
              <a:t>Java EE</a:t>
            </a:r>
            <a:r>
              <a:rPr lang="en-US" dirty="0"/>
              <a:t> – Java Enterprise Edition</a:t>
            </a:r>
          </a:p>
          <a:p>
            <a:pPr lvl="1">
              <a:spcBef>
                <a:spcPts val="2131"/>
              </a:spcBef>
              <a:spcAft>
                <a:spcPts val="2160"/>
              </a:spcAft>
            </a:pPr>
            <a:r>
              <a:rPr lang="en-US" b="1" dirty="0"/>
              <a:t>Java ME</a:t>
            </a:r>
            <a:r>
              <a:rPr lang="en-US" dirty="0"/>
              <a:t> – Java Micro Edition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435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Éditions de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8554" y="2046447"/>
            <a:ext cx="1468754" cy="1019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51373" y="3602236"/>
            <a:ext cx="950596" cy="146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ibm_server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06746" y="2478494"/>
            <a:ext cx="1935480" cy="169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169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contenu 2"/>
          <p:cNvSpPr>
            <a:spLocks noGrp="1"/>
          </p:cNvSpPr>
          <p:nvPr>
            <p:ph idx="1"/>
          </p:nvPr>
        </p:nvSpPr>
        <p:spPr>
          <a:xfrm>
            <a:off x="1170653" y="1354456"/>
            <a:ext cx="9937104" cy="5076824"/>
          </a:xfrm>
        </p:spPr>
        <p:txBody>
          <a:bodyPr/>
          <a:lstStyle/>
          <a:p>
            <a:pPr eaLnBrk="1" hangingPunct="1"/>
            <a:r>
              <a:rPr lang="en-US" b="1" dirty="0">
                <a:cs typeface="Times New Roman" pitchFamily="18" charset="0"/>
              </a:rPr>
              <a:t>Java SE</a:t>
            </a:r>
            <a:r>
              <a:rPr lang="en-US" dirty="0">
                <a:cs typeface="Times New Roman" pitchFamily="18" charset="0"/>
              </a:rPr>
              <a:t> : </a:t>
            </a:r>
            <a:r>
              <a:rPr lang="en-US" b="1" dirty="0">
                <a:cs typeface="Times New Roman" pitchFamily="18" charset="0"/>
              </a:rPr>
              <a:t>Java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b="1" dirty="0">
                <a:cs typeface="Times New Roman" pitchFamily="18" charset="0"/>
              </a:rPr>
              <a:t>S</a:t>
            </a:r>
            <a:r>
              <a:rPr lang="en-US" dirty="0">
                <a:cs typeface="Times New Roman" pitchFamily="18" charset="0"/>
              </a:rPr>
              <a:t>tandard </a:t>
            </a:r>
            <a:r>
              <a:rPr lang="en-US" b="1" dirty="0">
                <a:cs typeface="Times New Roman" pitchFamily="18" charset="0"/>
              </a:rPr>
              <a:t>E</a:t>
            </a:r>
            <a:r>
              <a:rPr lang="en-US" dirty="0">
                <a:cs typeface="Times New Roman" pitchFamily="18" charset="0"/>
              </a:rPr>
              <a:t>dition</a:t>
            </a:r>
            <a:r>
              <a:rPr lang="en-US" dirty="0"/>
              <a:t> </a:t>
            </a:r>
          </a:p>
          <a:p>
            <a:pPr lvl="1" eaLnBrk="1" hangingPunct="1"/>
            <a:r>
              <a:rPr lang="fr-FR" dirty="0"/>
              <a:t>Contient les API nécessaires pour développer des applications de bureau et des applets</a:t>
            </a:r>
            <a:endParaRPr lang="en-US" dirty="0"/>
          </a:p>
          <a:p>
            <a:pPr lvl="1" eaLnBrk="1" hangingPunct="1"/>
            <a:r>
              <a:rPr lang="fr-FR" dirty="0"/>
              <a:t>Connectivité réseau (Sockets, RMI, …</a:t>
            </a:r>
            <a:r>
              <a:rPr lang="en-US" dirty="0"/>
              <a:t>)</a:t>
            </a:r>
          </a:p>
          <a:p>
            <a:pPr lvl="1" eaLnBrk="1" hangingPunct="1"/>
            <a:r>
              <a:rPr lang="fr-FR" dirty="0"/>
              <a:t>Création d'interface utilisateur graphique (Swing, AWT, Java2D, </a:t>
            </a:r>
            <a:r>
              <a:rPr lang="fr-FR" dirty="0" err="1"/>
              <a:t>JavaFX</a:t>
            </a:r>
            <a:r>
              <a:rPr lang="en-US" dirty="0"/>
              <a:t>)</a:t>
            </a:r>
          </a:p>
          <a:p>
            <a:pPr lvl="1" eaLnBrk="1" hangingPunct="1"/>
            <a:r>
              <a:rPr lang="fr-FR" dirty="0"/>
              <a:t>Connectivité de base de données (JDBC</a:t>
            </a:r>
            <a:r>
              <a:rPr lang="en-US" dirty="0"/>
              <a:t>)</a:t>
            </a:r>
          </a:p>
          <a:p>
            <a:pPr lvl="1" eaLnBrk="1" hangingPunct="1"/>
            <a:r>
              <a:rPr lang="fr-FR" dirty="0"/>
              <a:t>Gestion des entrées/sorties (API IO)</a:t>
            </a:r>
            <a:endParaRPr lang="en-US" dirty="0"/>
          </a:p>
          <a:p>
            <a:pPr lvl="1" eaLnBrk="1" hangingPunct="1"/>
            <a:r>
              <a:rPr lang="fr-FR" dirty="0"/>
              <a:t>Et plus …</a:t>
            </a:r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E8BE8C96-BC6F-611C-047A-4F9032D46E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BCB20A0-91E6-EB52-8FEE-9316C7EF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Éditions de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69831" y="4027349"/>
            <a:ext cx="3178255" cy="216675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370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5" y="145522"/>
            <a:ext cx="777600" cy="777600"/>
          </a:xfrm>
          <a:prstGeom prst="rect">
            <a:avLst/>
          </a:prstGeom>
        </p:spPr>
      </p:pic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Java Standard Edition exemples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grpSp>
        <p:nvGrpSpPr>
          <p:cNvPr id="3" name="Group 2"/>
          <p:cNvGrpSpPr/>
          <p:nvPr/>
        </p:nvGrpSpPr>
        <p:grpSpPr>
          <a:xfrm>
            <a:off x="2206125" y="1201643"/>
            <a:ext cx="7779752" cy="5121022"/>
            <a:chOff x="2195736" y="1001369"/>
            <a:chExt cx="6483127" cy="4267518"/>
          </a:xfrm>
        </p:grpSpPr>
        <p:pic>
          <p:nvPicPr>
            <p:cNvPr id="10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5736" y="1001369"/>
              <a:ext cx="5133752" cy="4240530"/>
            </a:xfrm>
            <a:prstGeom prst="rect">
              <a:avLst/>
            </a:prstGeom>
            <a:noFill/>
            <a:ln w="18360">
              <a:noFill/>
              <a:round/>
              <a:headEnd/>
              <a:tailEnd/>
            </a:ln>
          </p:spPr>
        </p:pic>
        <p:pic>
          <p:nvPicPr>
            <p:cNvPr id="11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6613" y="1829532"/>
              <a:ext cx="4882250" cy="3439355"/>
            </a:xfrm>
            <a:prstGeom prst="rect">
              <a:avLst/>
            </a:prstGeom>
            <a:noFill/>
            <a:ln w="18360">
              <a:noFill/>
              <a:round/>
              <a:headEnd/>
              <a:tailEnd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D4BBFEF6-30A7-9D67-F228-7FA409DC32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43" y="3256181"/>
            <a:ext cx="2824818" cy="2824818"/>
          </a:xfrm>
          <a:prstGeom prst="rect">
            <a:avLst/>
          </a:prstGeom>
        </p:spPr>
      </p:pic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CB00D2F0-7408-11C9-B0DC-8551A721B101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>
                <a:ea typeface="ＭＳ Ｐゴシック" pitchFamily="34" charset="-128"/>
              </a:rPr>
              <a:t>Aperçu</a:t>
            </a:r>
            <a:endParaRPr lang="fr-FR" sz="216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6918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contenu 2"/>
          <p:cNvSpPr>
            <a:spLocks noGrp="1"/>
          </p:cNvSpPr>
          <p:nvPr>
            <p:ph idx="1"/>
          </p:nvPr>
        </p:nvSpPr>
        <p:spPr>
          <a:xfrm>
            <a:off x="1170653" y="1354456"/>
            <a:ext cx="9937104" cy="507682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>
                <a:cs typeface="Times New Roman" pitchFamily="18" charset="0"/>
              </a:rPr>
              <a:t>Java ME</a:t>
            </a:r>
            <a:r>
              <a:rPr lang="en-US" dirty="0">
                <a:cs typeface="Times New Roman" pitchFamily="18" charset="0"/>
              </a:rPr>
              <a:t> : </a:t>
            </a:r>
            <a:r>
              <a:rPr lang="en-US" b="1" dirty="0">
                <a:cs typeface="Times New Roman" pitchFamily="18" charset="0"/>
              </a:rPr>
              <a:t>Java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b="1" dirty="0">
                <a:cs typeface="Times New Roman" pitchFamily="18" charset="0"/>
              </a:rPr>
              <a:t>M</a:t>
            </a:r>
            <a:r>
              <a:rPr lang="en-US" dirty="0">
                <a:cs typeface="Times New Roman" pitchFamily="18" charset="0"/>
              </a:rPr>
              <a:t>icro </a:t>
            </a:r>
            <a:r>
              <a:rPr lang="en-US" b="1" dirty="0">
                <a:cs typeface="Times New Roman" pitchFamily="18" charset="0"/>
              </a:rPr>
              <a:t>E</a:t>
            </a:r>
            <a:r>
              <a:rPr lang="en-US" dirty="0">
                <a:cs typeface="Times New Roman" pitchFamily="18" charset="0"/>
              </a:rPr>
              <a:t>dition</a:t>
            </a:r>
            <a:r>
              <a:rPr lang="en-US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fr-FR" dirty="0"/>
              <a:t>Inclut les API nécessaires pour développer des applications pour les appareils mobiles </a:t>
            </a:r>
          </a:p>
          <a:p>
            <a:pPr lvl="1" eaLnBrk="1" hangingPunct="1">
              <a:lnSpc>
                <a:spcPct val="90000"/>
              </a:lnSpc>
            </a:pPr>
            <a:r>
              <a:rPr lang="fr-FR" dirty="0"/>
              <a:t>Contient un sous-ensemble de packages Java SE </a:t>
            </a:r>
          </a:p>
          <a:p>
            <a:pPr lvl="1" eaLnBrk="1" hangingPunct="1">
              <a:lnSpc>
                <a:spcPct val="90000"/>
              </a:lnSpc>
            </a:pPr>
            <a:r>
              <a:rPr lang="fr-FR" dirty="0"/>
              <a:t>Contient des packages spécifiques à la micro édition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fr-FR" b="1" dirty="0"/>
              <a:t>Attention</a:t>
            </a:r>
            <a:r>
              <a:rPr lang="fr-FR" dirty="0"/>
              <a:t> : Java ME ≠ Android !</a:t>
            </a:r>
            <a:endParaRPr lang="en-US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55D2F27E-AE9C-F6C6-BCE6-A656441397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B2E77E6-6B35-5B2C-7060-3F044F7F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Éditions de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67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5" y="145522"/>
            <a:ext cx="777600" cy="777600"/>
          </a:xfrm>
          <a:prstGeom prst="rect">
            <a:avLst/>
          </a:prstGeom>
        </p:spPr>
      </p:pic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Java Micro Edition exemples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grpSp>
        <p:nvGrpSpPr>
          <p:cNvPr id="4" name="Group 3"/>
          <p:cNvGrpSpPr/>
          <p:nvPr/>
        </p:nvGrpSpPr>
        <p:grpSpPr>
          <a:xfrm>
            <a:off x="2164022" y="1182351"/>
            <a:ext cx="7863959" cy="4977287"/>
            <a:chOff x="1095375" y="1452563"/>
            <a:chExt cx="8013700" cy="5072062"/>
          </a:xfrm>
        </p:grpSpPr>
        <p:pic>
          <p:nvPicPr>
            <p:cNvPr id="9" name="Picture 10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6625" y="4940300"/>
              <a:ext cx="2011363" cy="150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86450" y="1536700"/>
              <a:ext cx="1854200" cy="130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95375" y="1452563"/>
              <a:ext cx="2540000" cy="406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03663" y="1536700"/>
              <a:ext cx="16764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8388" y="3192463"/>
              <a:ext cx="1854200" cy="130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019925" y="2328863"/>
              <a:ext cx="1800225" cy="180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28888" y="4921250"/>
              <a:ext cx="1898650" cy="160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91000" y="4344988"/>
              <a:ext cx="16764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299325" y="3482975"/>
              <a:ext cx="1809750" cy="2179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1560568-3D1A-C8C9-ED35-0C319B0D7EE9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>
                <a:ea typeface="ＭＳ Ｐゴシック" pitchFamily="34" charset="-128"/>
              </a:rPr>
              <a:t>Aperçu</a:t>
            </a:r>
            <a:endParaRPr lang="fr-FR" sz="216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7733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contenu 2"/>
          <p:cNvSpPr>
            <a:spLocks noGrp="1"/>
          </p:cNvSpPr>
          <p:nvPr>
            <p:ph idx="1"/>
          </p:nvPr>
        </p:nvSpPr>
        <p:spPr>
          <a:xfrm>
            <a:off x="1170653" y="1354456"/>
            <a:ext cx="9937104" cy="5076824"/>
          </a:xfrm>
        </p:spPr>
        <p:txBody>
          <a:bodyPr/>
          <a:lstStyle/>
          <a:p>
            <a:pPr eaLnBrk="1" hangingPunct="1"/>
            <a:r>
              <a:rPr lang="en-US" b="1" dirty="0">
                <a:cs typeface="Times New Roman" pitchFamily="18" charset="0"/>
              </a:rPr>
              <a:t>Java EE</a:t>
            </a:r>
            <a:r>
              <a:rPr lang="en-US" dirty="0">
                <a:cs typeface="Times New Roman" pitchFamily="18" charset="0"/>
              </a:rPr>
              <a:t> : </a:t>
            </a:r>
            <a:r>
              <a:rPr lang="en-US" b="1" dirty="0">
                <a:cs typeface="Times New Roman" pitchFamily="18" charset="0"/>
              </a:rPr>
              <a:t>Java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b="1" dirty="0">
                <a:cs typeface="Times New Roman" pitchFamily="18" charset="0"/>
              </a:rPr>
              <a:t>E</a:t>
            </a:r>
            <a:r>
              <a:rPr lang="en-US" dirty="0">
                <a:cs typeface="Times New Roman" pitchFamily="18" charset="0"/>
              </a:rPr>
              <a:t>nterprise </a:t>
            </a:r>
            <a:r>
              <a:rPr lang="en-US" b="1" dirty="0">
                <a:cs typeface="Times New Roman" pitchFamily="18" charset="0"/>
              </a:rPr>
              <a:t>E</a:t>
            </a:r>
            <a:r>
              <a:rPr lang="en-US" dirty="0">
                <a:cs typeface="Times New Roman" pitchFamily="18" charset="0"/>
              </a:rPr>
              <a:t>dition </a:t>
            </a:r>
            <a:r>
              <a:rPr lang="en-US" dirty="0"/>
              <a:t> </a:t>
            </a:r>
          </a:p>
          <a:p>
            <a:pPr lvl="1" eaLnBrk="1" hangingPunct="1"/>
            <a:r>
              <a:rPr lang="fr-FR" dirty="0"/>
              <a:t>Contient Java SE et des API utiles pour les applications d'entreprise Comprend :</a:t>
            </a:r>
          </a:p>
          <a:p>
            <a:pPr lvl="2"/>
            <a:r>
              <a:rPr lang="fr-FR" dirty="0"/>
              <a:t>API servlet et JSP </a:t>
            </a:r>
          </a:p>
          <a:p>
            <a:pPr lvl="2"/>
            <a:r>
              <a:rPr lang="fr-FR" dirty="0"/>
              <a:t>EJB et JPA </a:t>
            </a:r>
          </a:p>
          <a:p>
            <a:pPr lvl="2"/>
            <a:r>
              <a:rPr lang="fr-FR" dirty="0"/>
              <a:t>Framework JSF </a:t>
            </a:r>
          </a:p>
          <a:p>
            <a:pPr lvl="2"/>
            <a:r>
              <a:rPr lang="fr-FR" dirty="0"/>
              <a:t>Prise en charge des services Web </a:t>
            </a:r>
          </a:p>
          <a:p>
            <a:pPr lvl="2"/>
            <a:r>
              <a:rPr lang="fr-FR" dirty="0"/>
              <a:t>Outils de déploiement </a:t>
            </a:r>
          </a:p>
          <a:p>
            <a:pPr lvl="2"/>
            <a:r>
              <a:rPr lang="fr-FR" dirty="0"/>
              <a:t>Outils transactionnels (JTA</a:t>
            </a:r>
            <a:r>
              <a:rPr lang="en-US" dirty="0"/>
              <a:t>)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47A90A08-DBEF-CCF3-AE4A-2FF6DAA562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DA685B4-7346-883D-C274-41316C60D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Éditions de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47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En complétant ce cours, vous serez en mesure de:</a:t>
            </a:r>
          </a:p>
          <a:p>
            <a:pPr marL="0" indent="0">
              <a:buNone/>
            </a:pPr>
            <a:endParaRPr lang="en-US" sz="2880" dirty="0"/>
          </a:p>
          <a:p>
            <a:pPr lvl="1" eaLnBrk="1" hangingPunct="1"/>
            <a:r>
              <a:rPr lang="fr-FR" dirty="0"/>
              <a:t>Expliquer les origines de Java </a:t>
            </a:r>
          </a:p>
          <a:p>
            <a:pPr lvl="1" eaLnBrk="1" hangingPunct="1"/>
            <a:r>
              <a:rPr lang="fr-FR" dirty="0"/>
              <a:t>Décrire les avantages </a:t>
            </a:r>
          </a:p>
          <a:p>
            <a:pPr lvl="1" eaLnBrk="1" hangingPunct="1"/>
            <a:r>
              <a:rPr lang="fr-FR" dirty="0"/>
              <a:t>Enumérer les principales versions </a:t>
            </a:r>
          </a:p>
          <a:p>
            <a:pPr lvl="1" eaLnBrk="1" hangingPunct="1"/>
            <a:r>
              <a:rPr lang="fr-FR" dirty="0"/>
              <a:t>Utiliser les principaux outils </a:t>
            </a:r>
          </a:p>
          <a:p>
            <a:pPr lvl="1" eaLnBrk="1" hangingPunct="1"/>
            <a:r>
              <a:rPr lang="fr-FR" dirty="0"/>
              <a:t>Compiler des programmes Java</a:t>
            </a:r>
            <a:endParaRPr lang="en-US" dirty="0"/>
          </a:p>
        </p:txBody>
      </p:sp>
      <p:sp>
        <p:nvSpPr>
          <p:cNvPr id="34819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Présentation de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34817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Objectifs du cour</a:t>
            </a:r>
          </a:p>
        </p:txBody>
      </p:sp>
      <p:pic>
        <p:nvPicPr>
          <p:cNvPr id="1027" name="Picture 3" descr="D:\Users\Renaud\Desktop\StageFinEtudesSupinfo\Icons-New\v3\Objectiv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437"/>
            <a:ext cx="777686" cy="7776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5" y="145522"/>
            <a:ext cx="777600" cy="777600"/>
          </a:xfrm>
          <a:prstGeom prst="rect">
            <a:avLst/>
          </a:prstGeom>
        </p:spPr>
      </p:pic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Java Enterprise Edition exemples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grpSp>
        <p:nvGrpSpPr>
          <p:cNvPr id="3" name="Group 2"/>
          <p:cNvGrpSpPr/>
          <p:nvPr/>
        </p:nvGrpSpPr>
        <p:grpSpPr>
          <a:xfrm>
            <a:off x="2518855" y="1096942"/>
            <a:ext cx="7154290" cy="5183575"/>
            <a:chOff x="1000100" y="1000108"/>
            <a:chExt cx="7805616" cy="5655487"/>
          </a:xfrm>
        </p:grpSpPr>
        <p:pic>
          <p:nvPicPr>
            <p:cNvPr id="20" name="Picture 2" descr="C:\Users\Thierry\Desktop\Capture d’écran 2009-11-23 à 19.22.19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85852" y="1000108"/>
              <a:ext cx="4467204" cy="2471609"/>
            </a:xfrm>
            <a:prstGeom prst="rect">
              <a:avLst/>
            </a:prstGeom>
            <a:noFill/>
          </p:spPr>
        </p:pic>
        <p:pic>
          <p:nvPicPr>
            <p:cNvPr id="21" name="Picture 4" descr="C:\Users\Thierry\Desktop\Capture d’écran 2009-11-23 à 19.19.54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0100" y="3357562"/>
              <a:ext cx="3680549" cy="3298033"/>
            </a:xfrm>
            <a:prstGeom prst="rect">
              <a:avLst/>
            </a:prstGeom>
            <a:noFill/>
          </p:spPr>
        </p:pic>
        <p:pic>
          <p:nvPicPr>
            <p:cNvPr id="22" name="Picture 5" descr="C:\Users\Thierry\Desktop\Capture d’écran 2009-11-23 à 12.33.5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4876" y="1571612"/>
              <a:ext cx="4090840" cy="2852713"/>
            </a:xfrm>
            <a:prstGeom prst="rect">
              <a:avLst/>
            </a:prstGeom>
            <a:noFill/>
          </p:spPr>
        </p:pic>
        <p:pic>
          <p:nvPicPr>
            <p:cNvPr id="23" name="Picture 3" descr="C:\Users\Thierry\Desktop\Capture d’écran 2009-11-23 à 19.16.3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14810" y="3714752"/>
              <a:ext cx="3776424" cy="2825609"/>
            </a:xfrm>
            <a:prstGeom prst="rect">
              <a:avLst/>
            </a:prstGeom>
            <a:noFill/>
          </p:spPr>
        </p:pic>
      </p:grp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86166A-4289-F174-724A-18327426093E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>
                <a:ea typeface="ＭＳ Ｐゴシック" pitchFamily="34" charset="-128"/>
              </a:rPr>
              <a:t>Aperçu</a:t>
            </a:r>
            <a:endParaRPr lang="fr-FR" sz="216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35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948816" y="0"/>
            <a:ext cx="9547860" cy="969646"/>
          </a:xfrm>
        </p:spPr>
        <p:txBody>
          <a:bodyPr/>
          <a:lstStyle/>
          <a:p>
            <a:r>
              <a:rPr lang="fr-FR" dirty="0"/>
              <a:t>Questions ?</a:t>
            </a:r>
          </a:p>
        </p:txBody>
      </p:sp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5" y="145435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609600" y="1527989"/>
            <a:ext cx="6787984" cy="48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34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Notions avancées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/>
              <a:t>Présentation de Java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977" y="5416421"/>
            <a:ext cx="72152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80" i="1" dirty="0"/>
              <a:t>Environnement d'exécution – Machine virtuelle</a:t>
            </a:r>
            <a:endParaRPr lang="en-US" sz="2880" i="1" dirty="0"/>
          </a:p>
        </p:txBody>
      </p:sp>
      <p:pic>
        <p:nvPicPr>
          <p:cNvPr id="7" name="Picture 4" descr="D:\SUPINFO\Cours\SCTA\Illustrations\tlp5249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74698" y="2392086"/>
            <a:ext cx="2419469" cy="301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2422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58241" y="1960037"/>
            <a:ext cx="10123170" cy="181531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Java Virtual Machine (JVM)</a:t>
            </a:r>
          </a:p>
          <a:p>
            <a:pPr marL="0" indent="0" algn="r">
              <a:buNone/>
            </a:pPr>
            <a:r>
              <a:rPr lang="fr-FR" dirty="0"/>
              <a:t>C'est l'environnement qui sert à l'exécution du code Java compilé en </a:t>
            </a:r>
            <a:r>
              <a:rPr lang="fr-FR" dirty="0" err="1"/>
              <a:t>ByteCodes</a:t>
            </a:r>
            <a:endParaRPr lang="fr-FR" i="1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Notions avancées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Définition</a:t>
            </a:r>
          </a:p>
        </p:txBody>
      </p:sp>
      <p:pic>
        <p:nvPicPr>
          <p:cNvPr id="2050" name="Picture 2" descr="D:\Users\Renaud\Desktop\StageFinEtudesSupinfo\Icons-New\v3\PPT\Quotation_ForM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5" y="145435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8116282" y="3029813"/>
            <a:ext cx="3509933" cy="3509933"/>
            <a:chOff x="5715000" y="2281436"/>
            <a:chExt cx="3429000" cy="3429000"/>
          </a:xfrm>
        </p:grpSpPr>
        <p:pic>
          <p:nvPicPr>
            <p:cNvPr id="7" name="Picture 6" descr="C:\Documents and Settings\Loïc BISIERE\Desktop\Sun\New\2665-15275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5000" y="2281436"/>
              <a:ext cx="3429000" cy="342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 descr="C:\Documents and Settings\Loïc BISIERE\Desktop\Sun\New\9338-Graphix-Jav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08783" y="3177922"/>
              <a:ext cx="1000125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7087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781A471-9D83-58C8-DA2F-463F56D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16" y="0"/>
            <a:ext cx="9332594" cy="403860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Notions avancées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ea typeface="ＭＳ Ｐゴシック" pitchFamily="34" charset="-128"/>
              </a:rPr>
              <a:t>JVM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776413" y="1458814"/>
            <a:ext cx="8812530" cy="4562475"/>
            <a:chOff x="1044649" y="1215678"/>
            <a:chExt cx="7343775" cy="3802062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4649" y="2660303"/>
              <a:ext cx="1511300" cy="1420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95812" y="2209453"/>
              <a:ext cx="1768475" cy="2087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164462" y="3614390"/>
              <a:ext cx="930275" cy="140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6804099" y="1887190"/>
              <a:ext cx="1584325" cy="1330325"/>
              <a:chOff x="4150" y="1231"/>
              <a:chExt cx="1405" cy="1224"/>
            </a:xfrm>
          </p:grpSpPr>
          <p:pic>
            <p:nvPicPr>
              <p:cNvPr id="12" name="Picture 10">
                <a:hlinkClick r:id="rId7"/>
              </p:cNvPr>
              <p:cNvPicPr>
                <a:picLocks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920" y="1979"/>
                <a:ext cx="499" cy="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11">
                <a:hlinkClick r:id="rId9"/>
              </p:cNvPr>
              <p:cNvPicPr>
                <a:picLocks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693" y="1684"/>
                <a:ext cx="386" cy="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12">
                <a:hlinkClick r:id="rId11"/>
              </p:cNvPr>
              <p:cNvPicPr>
                <a:picLocks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991" y="1503"/>
                <a:ext cx="453" cy="3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4603" y="1412"/>
                <a:ext cx="952" cy="104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fr-FR" sz="2160"/>
              </a:p>
            </p:txBody>
          </p:sp>
          <p:pic>
            <p:nvPicPr>
              <p:cNvPr id="16" name="Picture 14"/>
              <p:cNvPicPr>
                <a:picLocks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150" y="1231"/>
                <a:ext cx="768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7" name="Group 15"/>
            <p:cNvGrpSpPr>
              <a:grpSpLocks/>
            </p:cNvGrpSpPr>
            <p:nvPr/>
          </p:nvGrpSpPr>
          <p:grpSpPr bwMode="auto">
            <a:xfrm>
              <a:off x="2771849" y="3361978"/>
              <a:ext cx="1100138" cy="315912"/>
              <a:chOff x="1414" y="2410"/>
              <a:chExt cx="784" cy="199"/>
            </a:xfrm>
          </p:grpSpPr>
          <p:sp>
            <p:nvSpPr>
              <p:cNvPr id="18" name="AutoShape 16"/>
              <p:cNvSpPr>
                <a:spLocks noChangeArrowheads="1"/>
              </p:cNvSpPr>
              <p:nvPr/>
            </p:nvSpPr>
            <p:spPr bwMode="auto">
              <a:xfrm>
                <a:off x="1414" y="2430"/>
                <a:ext cx="769" cy="179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0" y="5359"/>
                    </a:moveTo>
                    <a:lnTo>
                      <a:pt x="16194" y="5359"/>
                    </a:lnTo>
                    <a:lnTo>
                      <a:pt x="16194" y="0"/>
                    </a:lnTo>
                    <a:lnTo>
                      <a:pt x="21600" y="10773"/>
                    </a:lnTo>
                    <a:lnTo>
                      <a:pt x="16194" y="21600"/>
                    </a:lnTo>
                    <a:lnTo>
                      <a:pt x="16194" y="16186"/>
                    </a:lnTo>
                    <a:lnTo>
                      <a:pt x="0" y="16186"/>
                    </a:lnTo>
                    <a:lnTo>
                      <a:pt x="2703" y="10773"/>
                    </a:lnTo>
                    <a:lnTo>
                      <a:pt x="0" y="5359"/>
                    </a:lnTo>
                  </a:path>
                </a:pathLst>
              </a:custGeom>
              <a:solidFill>
                <a:srgbClr val="B2B2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fr-FR" sz="2160"/>
              </a:p>
            </p:txBody>
          </p:sp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>
                <a:off x="1429" y="2410"/>
                <a:ext cx="769" cy="179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0" y="5386"/>
                    </a:moveTo>
                    <a:lnTo>
                      <a:pt x="16194" y="5386"/>
                    </a:lnTo>
                    <a:lnTo>
                      <a:pt x="16194" y="0"/>
                    </a:lnTo>
                    <a:lnTo>
                      <a:pt x="21600" y="10800"/>
                    </a:lnTo>
                    <a:lnTo>
                      <a:pt x="16194" y="21600"/>
                    </a:lnTo>
                    <a:lnTo>
                      <a:pt x="16194" y="16214"/>
                    </a:lnTo>
                    <a:lnTo>
                      <a:pt x="0" y="16214"/>
                    </a:lnTo>
                    <a:lnTo>
                      <a:pt x="2697" y="10800"/>
                    </a:lnTo>
                    <a:lnTo>
                      <a:pt x="0" y="5386"/>
                    </a:lnTo>
                  </a:path>
                </a:pathLst>
              </a:custGeom>
              <a:solidFill>
                <a:srgbClr val="372C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fr-FR" sz="2160"/>
              </a:p>
            </p:txBody>
          </p:sp>
        </p:grp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6084962" y="2785715"/>
              <a:ext cx="863600" cy="647700"/>
              <a:chOff x="3479" y="2043"/>
              <a:chExt cx="647" cy="515"/>
            </a:xfrm>
          </p:grpSpPr>
          <p:sp>
            <p:nvSpPr>
              <p:cNvPr id="21" name="AutoShape 19"/>
              <p:cNvSpPr>
                <a:spLocks noChangeArrowheads="1"/>
              </p:cNvSpPr>
              <p:nvPr/>
            </p:nvSpPr>
            <p:spPr bwMode="auto">
              <a:xfrm>
                <a:off x="3479" y="2068"/>
                <a:ext cx="647" cy="490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0" y="18397"/>
                    </a:moveTo>
                    <a:lnTo>
                      <a:pt x="15524" y="3392"/>
                    </a:lnTo>
                    <a:lnTo>
                      <a:pt x="14639" y="1796"/>
                    </a:lnTo>
                    <a:lnTo>
                      <a:pt x="21600" y="0"/>
                    </a:lnTo>
                    <a:lnTo>
                      <a:pt x="18207" y="8211"/>
                    </a:lnTo>
                    <a:lnTo>
                      <a:pt x="17315" y="6615"/>
                    </a:lnTo>
                    <a:lnTo>
                      <a:pt x="1791" y="21600"/>
                    </a:lnTo>
                    <a:lnTo>
                      <a:pt x="3477" y="17499"/>
                    </a:lnTo>
                    <a:lnTo>
                      <a:pt x="0" y="18397"/>
                    </a:lnTo>
                  </a:path>
                </a:pathLst>
              </a:custGeom>
              <a:solidFill>
                <a:srgbClr val="B2B2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fr-FR" sz="2160"/>
              </a:p>
            </p:txBody>
          </p:sp>
          <p:sp>
            <p:nvSpPr>
              <p:cNvPr id="22" name="AutoShape 20"/>
              <p:cNvSpPr>
                <a:spLocks noChangeArrowheads="1"/>
              </p:cNvSpPr>
              <p:nvPr/>
            </p:nvSpPr>
            <p:spPr bwMode="auto">
              <a:xfrm>
                <a:off x="3479" y="2043"/>
                <a:ext cx="647" cy="490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0" y="18397"/>
                    </a:moveTo>
                    <a:lnTo>
                      <a:pt x="15529" y="3392"/>
                    </a:lnTo>
                    <a:lnTo>
                      <a:pt x="14637" y="1806"/>
                    </a:lnTo>
                    <a:lnTo>
                      <a:pt x="21600" y="0"/>
                    </a:lnTo>
                    <a:lnTo>
                      <a:pt x="18205" y="8221"/>
                    </a:lnTo>
                    <a:lnTo>
                      <a:pt x="17313" y="6615"/>
                    </a:lnTo>
                    <a:lnTo>
                      <a:pt x="1784" y="21600"/>
                    </a:lnTo>
                    <a:lnTo>
                      <a:pt x="3478" y="17499"/>
                    </a:lnTo>
                    <a:lnTo>
                      <a:pt x="0" y="18397"/>
                    </a:lnTo>
                  </a:path>
                </a:pathLst>
              </a:custGeom>
              <a:solidFill>
                <a:srgbClr val="372C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fr-FR" sz="2160"/>
              </a:p>
            </p:txBody>
          </p:sp>
        </p:grp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6011937" y="3577878"/>
              <a:ext cx="876300" cy="608012"/>
              <a:chOff x="3462" y="2503"/>
              <a:chExt cx="682" cy="482"/>
            </a:xfrm>
          </p:grpSpPr>
          <p:sp>
            <p:nvSpPr>
              <p:cNvPr id="24" name="AutoShape 22"/>
              <p:cNvSpPr>
                <a:spLocks noChangeArrowheads="1"/>
              </p:cNvSpPr>
              <p:nvPr/>
            </p:nvSpPr>
            <p:spPr bwMode="auto">
              <a:xfrm>
                <a:off x="3462" y="2511"/>
                <a:ext cx="658" cy="474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1687" y="0"/>
                    </a:moveTo>
                    <a:lnTo>
                      <a:pt x="17246" y="14936"/>
                    </a:lnTo>
                    <a:lnTo>
                      <a:pt x="18085" y="13255"/>
                    </a:lnTo>
                    <a:lnTo>
                      <a:pt x="21600" y="21600"/>
                    </a:lnTo>
                    <a:lnTo>
                      <a:pt x="14712" y="20001"/>
                    </a:lnTo>
                    <a:lnTo>
                      <a:pt x="15559" y="18320"/>
                    </a:lnTo>
                    <a:lnTo>
                      <a:pt x="0" y="3383"/>
                    </a:lnTo>
                    <a:lnTo>
                      <a:pt x="3440" y="4178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B2B2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fr-FR" sz="2160"/>
              </a:p>
            </p:txBody>
          </p:sp>
          <p:sp>
            <p:nvSpPr>
              <p:cNvPr id="25" name="AutoShape 23"/>
              <p:cNvSpPr>
                <a:spLocks noChangeArrowheads="1"/>
              </p:cNvSpPr>
              <p:nvPr/>
            </p:nvSpPr>
            <p:spPr bwMode="auto">
              <a:xfrm>
                <a:off x="3486" y="2503"/>
                <a:ext cx="658" cy="474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1680" y="0"/>
                    </a:moveTo>
                    <a:lnTo>
                      <a:pt x="17244" y="14926"/>
                    </a:lnTo>
                    <a:lnTo>
                      <a:pt x="18084" y="13245"/>
                    </a:lnTo>
                    <a:lnTo>
                      <a:pt x="21600" y="21600"/>
                    </a:lnTo>
                    <a:lnTo>
                      <a:pt x="14717" y="20001"/>
                    </a:lnTo>
                    <a:lnTo>
                      <a:pt x="15557" y="18309"/>
                    </a:lnTo>
                    <a:lnTo>
                      <a:pt x="0" y="3383"/>
                    </a:lnTo>
                    <a:lnTo>
                      <a:pt x="3427" y="4188"/>
                    </a:lnTo>
                    <a:lnTo>
                      <a:pt x="1680" y="0"/>
                    </a:lnTo>
                  </a:path>
                </a:pathLst>
              </a:custGeom>
              <a:solidFill>
                <a:srgbClr val="372C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fr-FR" sz="2160"/>
              </a:p>
            </p:txBody>
          </p:sp>
        </p:grpSp>
        <p:grpSp>
          <p:nvGrpSpPr>
            <p:cNvPr id="28" name="Group 26"/>
            <p:cNvGrpSpPr>
              <a:grpSpLocks/>
            </p:cNvGrpSpPr>
            <p:nvPr/>
          </p:nvGrpSpPr>
          <p:grpSpPr bwMode="auto">
            <a:xfrm>
              <a:off x="3689424" y="1215678"/>
              <a:ext cx="2762250" cy="855662"/>
              <a:chOff x="2085" y="1013"/>
              <a:chExt cx="1740" cy="539"/>
            </a:xfrm>
          </p:grpSpPr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2085" y="1013"/>
                <a:ext cx="1740" cy="5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47021" bIns="0">
                <a:spAutoFit/>
              </a:bodyPr>
              <a:lstStyle/>
              <a:p>
                <a:pPr marL="45720" algn="ctr">
                  <a:lnSpc>
                    <a:spcPts val="3960"/>
                  </a:lnSpc>
                  <a:tabLst>
                    <a:tab pos="45720" algn="l"/>
                    <a:tab pos="594360" algn="l"/>
                    <a:tab pos="1143000" algn="l"/>
                    <a:tab pos="1691640" algn="l"/>
                    <a:tab pos="2240280" algn="l"/>
                    <a:tab pos="2788920" algn="l"/>
                    <a:tab pos="3337560" algn="l"/>
                    <a:tab pos="3886200" algn="l"/>
                    <a:tab pos="4434840" algn="l"/>
                    <a:tab pos="4983480" algn="l"/>
                    <a:tab pos="5532120" algn="l"/>
                    <a:tab pos="6080760" algn="l"/>
                    <a:tab pos="6629400" algn="l"/>
                    <a:tab pos="7178040" algn="l"/>
                    <a:tab pos="7726680" algn="l"/>
                    <a:tab pos="8275320" algn="l"/>
                    <a:tab pos="8823960" algn="l"/>
                    <a:tab pos="9372600" algn="l"/>
                    <a:tab pos="9921240" algn="l"/>
                    <a:tab pos="10469880" algn="l"/>
                    <a:tab pos="11018520" algn="l"/>
                  </a:tabLst>
                </a:pPr>
                <a:r>
                  <a:rPr lang="en-US" sz="3360" b="1">
                    <a:latin typeface="Lucida Grande"/>
                    <a:sym typeface="Lucida Grande"/>
                  </a:rPr>
                  <a:t>Java</a:t>
                </a:r>
              </a:p>
              <a:p>
                <a:pPr marL="45720" algn="ctr">
                  <a:lnSpc>
                    <a:spcPts val="3960"/>
                  </a:lnSpc>
                  <a:tabLst>
                    <a:tab pos="45720" algn="l"/>
                    <a:tab pos="594360" algn="l"/>
                    <a:tab pos="1143000" algn="l"/>
                    <a:tab pos="1691640" algn="l"/>
                    <a:tab pos="2240280" algn="l"/>
                    <a:tab pos="2788920" algn="l"/>
                    <a:tab pos="3337560" algn="l"/>
                    <a:tab pos="3886200" algn="l"/>
                    <a:tab pos="4434840" algn="l"/>
                    <a:tab pos="4983480" algn="l"/>
                    <a:tab pos="5532120" algn="l"/>
                    <a:tab pos="6080760" algn="l"/>
                    <a:tab pos="6629400" algn="l"/>
                    <a:tab pos="7178040" algn="l"/>
                    <a:tab pos="7726680" algn="l"/>
                    <a:tab pos="8275320" algn="l"/>
                    <a:tab pos="8823960" algn="l"/>
                    <a:tab pos="9372600" algn="l"/>
                    <a:tab pos="9921240" algn="l"/>
                    <a:tab pos="10469880" algn="l"/>
                    <a:tab pos="11018520" algn="l"/>
                  </a:tabLst>
                </a:pPr>
                <a:r>
                  <a:rPr lang="en-US" sz="3360" b="1">
                    <a:latin typeface="Lucida Grande"/>
                    <a:sym typeface="Lucida Grande"/>
                  </a:rPr>
                  <a:t>Virtual Machine</a:t>
                </a:r>
              </a:p>
            </p:txBody>
          </p:sp>
        </p:grpSp>
        <p:grpSp>
          <p:nvGrpSpPr>
            <p:cNvPr id="30" name="Group 28"/>
            <p:cNvGrpSpPr>
              <a:grpSpLocks/>
            </p:cNvGrpSpPr>
            <p:nvPr/>
          </p:nvGrpSpPr>
          <p:grpSpPr bwMode="auto">
            <a:xfrm>
              <a:off x="1130375" y="4509740"/>
              <a:ext cx="1287463" cy="285750"/>
              <a:chOff x="346" y="2863"/>
              <a:chExt cx="811" cy="180"/>
            </a:xfrm>
          </p:grpSpPr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346" y="2863"/>
                <a:ext cx="811" cy="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47012" bIns="0">
                <a:spAutoFit/>
              </a:bodyPr>
              <a:lstStyle/>
              <a:p>
                <a:pPr marL="45720" algn="ctr">
                  <a:lnSpc>
                    <a:spcPts val="2760"/>
                  </a:lnSpc>
                  <a:tabLst>
                    <a:tab pos="45720" algn="l"/>
                    <a:tab pos="594360" algn="l"/>
                    <a:tab pos="1143000" algn="l"/>
                    <a:tab pos="1691640" algn="l"/>
                    <a:tab pos="2240280" algn="l"/>
                    <a:tab pos="2788920" algn="l"/>
                    <a:tab pos="3337560" algn="l"/>
                    <a:tab pos="3886200" algn="l"/>
                    <a:tab pos="4434840" algn="l"/>
                    <a:tab pos="4983480" algn="l"/>
                    <a:tab pos="5532120" algn="l"/>
                    <a:tab pos="6080760" algn="l"/>
                    <a:tab pos="6629400" algn="l"/>
                    <a:tab pos="7178040" algn="l"/>
                    <a:tab pos="7726680" algn="l"/>
                    <a:tab pos="8275320" algn="l"/>
                    <a:tab pos="8823960" algn="l"/>
                    <a:tab pos="9372600" algn="l"/>
                    <a:tab pos="9921240" algn="l"/>
                    <a:tab pos="10469880" algn="l"/>
                    <a:tab pos="11018520" algn="l"/>
                  </a:tabLst>
                  <a:defRPr/>
                </a:pPr>
                <a:r>
                  <a:rPr lang="fr-FR" sz="2160" dirty="0"/>
                  <a:t>Langage Java</a:t>
                </a:r>
                <a:endParaRPr lang="en-US" sz="2160" dirty="0">
                  <a:latin typeface="+mj-lt"/>
                  <a:sym typeface="Lucida Grande"/>
                </a:endParaRPr>
              </a:p>
            </p:txBody>
          </p:sp>
        </p:grpSp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4478410" y="4514503"/>
              <a:ext cx="923925" cy="285750"/>
              <a:chOff x="2476" y="3135"/>
              <a:chExt cx="582" cy="180"/>
            </a:xfrm>
          </p:grpSpPr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2476" y="3135"/>
                <a:ext cx="582" cy="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47014" bIns="0">
                <a:spAutoFit/>
              </a:bodyPr>
              <a:lstStyle/>
              <a:p>
                <a:pPr marL="45720" algn="ctr">
                  <a:lnSpc>
                    <a:spcPts val="2760"/>
                  </a:lnSpc>
                  <a:tabLst>
                    <a:tab pos="45720" algn="l"/>
                    <a:tab pos="594360" algn="l"/>
                    <a:tab pos="1143000" algn="l"/>
                    <a:tab pos="1691640" algn="l"/>
                    <a:tab pos="2240280" algn="l"/>
                    <a:tab pos="2788920" algn="l"/>
                    <a:tab pos="3337560" algn="l"/>
                    <a:tab pos="3886200" algn="l"/>
                    <a:tab pos="4434840" algn="l"/>
                    <a:tab pos="4983480" algn="l"/>
                    <a:tab pos="5532120" algn="l"/>
                    <a:tab pos="6080760" algn="l"/>
                    <a:tab pos="6629400" algn="l"/>
                    <a:tab pos="7178040" algn="l"/>
                    <a:tab pos="7726680" algn="l"/>
                    <a:tab pos="8275320" algn="l"/>
                    <a:tab pos="8823960" algn="l"/>
                    <a:tab pos="9372600" algn="l"/>
                    <a:tab pos="9921240" algn="l"/>
                    <a:tab pos="10469880" algn="l"/>
                    <a:tab pos="11018520" algn="l"/>
                  </a:tabLst>
                  <a:defRPr/>
                </a:pPr>
                <a:r>
                  <a:rPr lang="en-US" sz="2160" b="1" dirty="0">
                    <a:latin typeface="+mj-lt"/>
                    <a:sym typeface="Lucida Grande"/>
                  </a:rPr>
                  <a:t>Bytecode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592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ea typeface="ＭＳ Ｐゴシック" pitchFamily="34" charset="-128"/>
              </a:rPr>
              <a:t>JVM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516381" y="1095643"/>
            <a:ext cx="9159241" cy="5012054"/>
            <a:chOff x="657001" y="913036"/>
            <a:chExt cx="7632701" cy="4176712"/>
          </a:xfrm>
        </p:grpSpPr>
        <p:sp>
          <p:nvSpPr>
            <p:cNvPr id="52" name="AutoShape 5"/>
            <p:cNvSpPr>
              <a:spLocks noChangeArrowheads="1"/>
            </p:cNvSpPr>
            <p:nvPr/>
          </p:nvSpPr>
          <p:spPr bwMode="auto">
            <a:xfrm>
              <a:off x="799876" y="1057498"/>
              <a:ext cx="1655763" cy="1008062"/>
            </a:xfrm>
            <a:prstGeom prst="flowChartMultidocumen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97280">
                <a:defRPr/>
              </a:pPr>
              <a:r>
                <a:rPr lang="fr-FR" sz="2400" b="1" kern="0">
                  <a:solidFill>
                    <a:srgbClr val="0A3C66"/>
                  </a:solidFill>
                  <a:latin typeface="Agency FB" pitchFamily="34" charset="0"/>
                </a:rPr>
                <a:t>Appli.java</a:t>
              </a:r>
            </a:p>
          </p:txBody>
        </p:sp>
        <p:sp>
          <p:nvSpPr>
            <p:cNvPr id="53" name="AutoShape 6"/>
            <p:cNvSpPr>
              <a:spLocks noChangeArrowheads="1"/>
            </p:cNvSpPr>
            <p:nvPr/>
          </p:nvSpPr>
          <p:spPr bwMode="auto">
            <a:xfrm>
              <a:off x="1376139" y="2065561"/>
              <a:ext cx="360363" cy="72072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DDDDDD"/>
            </a:solidFill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1097280" eaLnBrk="0" hangingPunct="0">
                <a:defRPr/>
              </a:pPr>
              <a:endParaRPr lang="fr-FR" sz="216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AutoShape 7"/>
            <p:cNvSpPr>
              <a:spLocks noChangeArrowheads="1"/>
            </p:cNvSpPr>
            <p:nvPr/>
          </p:nvSpPr>
          <p:spPr bwMode="auto">
            <a:xfrm>
              <a:off x="657001" y="2857723"/>
              <a:ext cx="1800225" cy="792162"/>
            </a:xfrm>
            <a:prstGeom prst="hexagon">
              <a:avLst>
                <a:gd name="adj" fmla="val 56814"/>
                <a:gd name="vf" fmla="val 115470"/>
              </a:avLst>
            </a:prstGeom>
            <a:noFill/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97280">
                <a:defRPr/>
              </a:pPr>
              <a:r>
                <a:rPr lang="fr-FR" sz="2400" b="1" kern="0">
                  <a:solidFill>
                    <a:srgbClr val="0A3C66"/>
                  </a:solidFill>
                  <a:latin typeface="Agency FB" pitchFamily="34" charset="0"/>
                </a:rPr>
                <a:t>Compilation</a:t>
              </a:r>
            </a:p>
          </p:txBody>
        </p:sp>
        <p:sp>
          <p:nvSpPr>
            <p:cNvPr id="55" name="AutoShape 8"/>
            <p:cNvSpPr>
              <a:spLocks noChangeArrowheads="1"/>
            </p:cNvSpPr>
            <p:nvPr/>
          </p:nvSpPr>
          <p:spPr bwMode="auto">
            <a:xfrm>
              <a:off x="3392264" y="2786286"/>
              <a:ext cx="1655763" cy="1008062"/>
            </a:xfrm>
            <a:prstGeom prst="flowChartMultidocumen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97280">
                <a:defRPr/>
              </a:pPr>
              <a:r>
                <a:rPr lang="fr-FR" sz="2400" b="1" kern="0">
                  <a:solidFill>
                    <a:srgbClr val="0A3C66"/>
                  </a:solidFill>
                  <a:latin typeface="Agency FB" pitchFamily="34" charset="0"/>
                </a:rPr>
                <a:t>Appli.class</a:t>
              </a:r>
            </a:p>
          </p:txBody>
        </p:sp>
        <p:sp>
          <p:nvSpPr>
            <p:cNvPr id="56" name="AutoShape 9"/>
            <p:cNvSpPr>
              <a:spLocks noChangeArrowheads="1"/>
            </p:cNvSpPr>
            <p:nvPr/>
          </p:nvSpPr>
          <p:spPr bwMode="auto">
            <a:xfrm rot="16200000">
              <a:off x="2706464" y="2894236"/>
              <a:ext cx="360362" cy="72072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DDDDDD"/>
            </a:solidFill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1097280" eaLnBrk="0" hangingPunct="0">
                <a:defRPr/>
              </a:pPr>
              <a:endParaRPr lang="fr-FR" sz="216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 Box 10"/>
            <p:cNvSpPr txBox="1">
              <a:spLocks noChangeArrowheads="1"/>
            </p:cNvSpPr>
            <p:nvPr/>
          </p:nvSpPr>
          <p:spPr bwMode="auto">
            <a:xfrm>
              <a:off x="3392264" y="2316386"/>
              <a:ext cx="1728788" cy="3847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097280">
                <a:spcBef>
                  <a:spcPct val="50000"/>
                </a:spcBef>
                <a:defRPr/>
              </a:pPr>
              <a:r>
                <a:rPr lang="fr-FR" sz="2400" kern="0">
                  <a:solidFill>
                    <a:srgbClr val="0A3C66"/>
                  </a:solidFill>
                  <a:latin typeface="Agency FB" pitchFamily="34" charset="0"/>
                </a:rPr>
                <a:t>ByteCode</a:t>
              </a:r>
            </a:p>
          </p:txBody>
        </p:sp>
        <p:sp>
          <p:nvSpPr>
            <p:cNvPr id="58" name="AutoShape 11"/>
            <p:cNvSpPr>
              <a:spLocks noChangeArrowheads="1"/>
            </p:cNvSpPr>
            <p:nvPr/>
          </p:nvSpPr>
          <p:spPr bwMode="auto">
            <a:xfrm rot="16200000">
              <a:off x="5300439" y="2894236"/>
              <a:ext cx="360362" cy="72072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DDDDDD"/>
            </a:solidFill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1097280" eaLnBrk="0" hangingPunct="0">
                <a:defRPr/>
              </a:pPr>
              <a:endParaRPr lang="fr-FR" sz="216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AutoShape 12"/>
            <p:cNvSpPr>
              <a:spLocks noChangeArrowheads="1"/>
            </p:cNvSpPr>
            <p:nvPr/>
          </p:nvSpPr>
          <p:spPr bwMode="auto">
            <a:xfrm>
              <a:off x="5984651" y="2857723"/>
              <a:ext cx="1800225" cy="792162"/>
            </a:xfrm>
            <a:prstGeom prst="hexagon">
              <a:avLst>
                <a:gd name="adj" fmla="val 56814"/>
                <a:gd name="vf" fmla="val 115470"/>
              </a:avLst>
            </a:prstGeom>
            <a:noFill/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97280">
                <a:defRPr/>
              </a:pPr>
              <a:r>
                <a:rPr lang="fr-FR" sz="2400" b="1" kern="0">
                  <a:solidFill>
                    <a:srgbClr val="0A3C66"/>
                  </a:solidFill>
                  <a:latin typeface="Agency FB" pitchFamily="34" charset="0"/>
                </a:rPr>
                <a:t>Execution</a:t>
              </a:r>
            </a:p>
          </p:txBody>
        </p:sp>
        <p:pic>
          <p:nvPicPr>
            <p:cNvPr id="60" name="Picture 13" descr="Audio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73576" y="913036"/>
              <a:ext cx="1219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AutoShape 14"/>
            <p:cNvSpPr>
              <a:spLocks noChangeArrowheads="1"/>
            </p:cNvSpPr>
            <p:nvPr/>
          </p:nvSpPr>
          <p:spPr bwMode="auto">
            <a:xfrm rot="10800000">
              <a:off x="6741889" y="2065561"/>
              <a:ext cx="360363" cy="72072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DDDDDD"/>
            </a:solidFill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1097280" eaLnBrk="0" hangingPunct="0">
                <a:defRPr/>
              </a:pPr>
              <a:endParaRPr lang="fr-FR" sz="216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AutoShape 15"/>
            <p:cNvSpPr>
              <a:spLocks noChangeArrowheads="1"/>
            </p:cNvSpPr>
            <p:nvPr/>
          </p:nvSpPr>
          <p:spPr bwMode="auto">
            <a:xfrm rot="10800000" flipH="1">
              <a:off x="872901" y="4369023"/>
              <a:ext cx="2447925" cy="720725"/>
            </a:xfrm>
            <a:prstGeom prst="wedgeRoundRectCallout">
              <a:avLst>
                <a:gd name="adj1" fmla="val 40463"/>
                <a:gd name="adj2" fmla="val 92949"/>
                <a:gd name="adj3" fmla="val 16667"/>
              </a:avLst>
            </a:prstGeom>
            <a:solidFill>
              <a:srgbClr val="D3D7DB"/>
            </a:solidFill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defTabSz="1097280">
                <a:defRPr/>
              </a:pPr>
              <a:r>
                <a:rPr lang="fr-FR" sz="2400" b="1" kern="0" dirty="0">
                  <a:solidFill>
                    <a:srgbClr val="0A3C66"/>
                  </a:solidFill>
                  <a:latin typeface="Agency FB" pitchFamily="34" charset="0"/>
                </a:rPr>
                <a:t>Phase de Compilation</a:t>
              </a:r>
              <a:r>
                <a:rPr lang="fr-FR" sz="3360" b="1" kern="0" dirty="0">
                  <a:solidFill>
                    <a:srgbClr val="0A3C66"/>
                  </a:solidFill>
                  <a:latin typeface="Agency FB" pitchFamily="34" charset="0"/>
                </a:rPr>
                <a:t> </a:t>
              </a:r>
            </a:p>
          </p:txBody>
        </p:sp>
        <p:sp>
          <p:nvSpPr>
            <p:cNvPr id="63" name="AutoShape 16"/>
            <p:cNvSpPr>
              <a:spLocks noChangeArrowheads="1"/>
            </p:cNvSpPr>
            <p:nvPr/>
          </p:nvSpPr>
          <p:spPr bwMode="auto">
            <a:xfrm rot="10800000">
              <a:off x="5768751" y="4369023"/>
              <a:ext cx="2160588" cy="720725"/>
            </a:xfrm>
            <a:prstGeom prst="wedgeRoundRectCallout">
              <a:avLst>
                <a:gd name="adj1" fmla="val -4227"/>
                <a:gd name="adj2" fmla="val 90745"/>
                <a:gd name="adj3" fmla="val 16667"/>
              </a:avLst>
            </a:prstGeom>
            <a:solidFill>
              <a:srgbClr val="D3D7DB"/>
            </a:solidFill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defTabSz="1097280">
                <a:defRPr/>
              </a:pPr>
              <a:r>
                <a:rPr lang="fr-FR" sz="2400" b="1" kern="0" dirty="0">
                  <a:solidFill>
                    <a:srgbClr val="0A3C66"/>
                  </a:solidFill>
                  <a:latin typeface="Agency FB" pitchFamily="34" charset="0"/>
                </a:rPr>
                <a:t>Phase d’</a:t>
              </a:r>
              <a:r>
                <a:rPr lang="fr-FR" sz="2400" b="1" kern="0" dirty="0" err="1">
                  <a:solidFill>
                    <a:srgbClr val="0A3C66"/>
                  </a:solidFill>
                  <a:latin typeface="Agency FB" pitchFamily="34" charset="0"/>
                </a:rPr>
                <a:t>Execution</a:t>
              </a:r>
              <a:r>
                <a:rPr lang="fr-FR" sz="2400" b="1" kern="0" dirty="0">
                  <a:solidFill>
                    <a:srgbClr val="0A3C66"/>
                  </a:solidFill>
                  <a:latin typeface="Agency FB" pitchFamily="34" charset="0"/>
                </a:rPr>
                <a:t> </a:t>
              </a:r>
            </a:p>
          </p:txBody>
        </p:sp>
        <p:sp>
          <p:nvSpPr>
            <p:cNvPr id="64" name="AutoShape 17"/>
            <p:cNvSpPr>
              <a:spLocks noChangeArrowheads="1"/>
            </p:cNvSpPr>
            <p:nvPr/>
          </p:nvSpPr>
          <p:spPr bwMode="auto">
            <a:xfrm flipV="1">
              <a:off x="728439" y="3360961"/>
              <a:ext cx="4392613" cy="6477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862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72" y="11593"/>
                  </a:moveTo>
                  <a:cubicBezTo>
                    <a:pt x="751" y="11329"/>
                    <a:pt x="741" y="11064"/>
                    <a:pt x="741" y="10800"/>
                  </a:cubicBezTo>
                  <a:cubicBezTo>
                    <a:pt x="741" y="5244"/>
                    <a:pt x="5244" y="741"/>
                    <a:pt x="10800" y="741"/>
                  </a:cubicBezTo>
                  <a:cubicBezTo>
                    <a:pt x="16355" y="741"/>
                    <a:pt x="20859" y="5244"/>
                    <a:pt x="20859" y="10800"/>
                  </a:cubicBezTo>
                  <a:cubicBezTo>
                    <a:pt x="20859" y="11064"/>
                    <a:pt x="20848" y="11329"/>
                    <a:pt x="20827" y="11593"/>
                  </a:cubicBezTo>
                  <a:lnTo>
                    <a:pt x="21566" y="11652"/>
                  </a:lnTo>
                  <a:cubicBezTo>
                    <a:pt x="21588" y="11368"/>
                    <a:pt x="21600" y="1108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084"/>
                    <a:pt x="11" y="11368"/>
                    <a:pt x="33" y="11652"/>
                  </a:cubicBezTo>
                  <a:close/>
                </a:path>
              </a:pathLst>
            </a:custGeom>
            <a:solidFill>
              <a:srgbClr val="969696"/>
            </a:solidFill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1097280" eaLnBrk="0" hangingPunct="0">
                <a:defRPr/>
              </a:pPr>
              <a:endParaRPr lang="fr-FR" sz="216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AutoShape 18"/>
            <p:cNvSpPr>
              <a:spLocks noChangeArrowheads="1"/>
            </p:cNvSpPr>
            <p:nvPr/>
          </p:nvSpPr>
          <p:spPr bwMode="auto">
            <a:xfrm flipV="1">
              <a:off x="5697314" y="3360961"/>
              <a:ext cx="2592388" cy="6477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0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92" y="11886"/>
                  </a:moveTo>
                  <a:cubicBezTo>
                    <a:pt x="1251" y="11526"/>
                    <a:pt x="1231" y="11163"/>
                    <a:pt x="1231" y="10800"/>
                  </a:cubicBezTo>
                  <a:cubicBezTo>
                    <a:pt x="1231" y="5515"/>
                    <a:pt x="5515" y="1231"/>
                    <a:pt x="10800" y="1231"/>
                  </a:cubicBezTo>
                  <a:cubicBezTo>
                    <a:pt x="16084" y="1231"/>
                    <a:pt x="20369" y="5515"/>
                    <a:pt x="20369" y="10800"/>
                  </a:cubicBezTo>
                  <a:cubicBezTo>
                    <a:pt x="20369" y="11163"/>
                    <a:pt x="20348" y="11526"/>
                    <a:pt x="20307" y="11886"/>
                  </a:cubicBezTo>
                  <a:lnTo>
                    <a:pt x="21530" y="12026"/>
                  </a:lnTo>
                  <a:cubicBezTo>
                    <a:pt x="21576" y="11619"/>
                    <a:pt x="21600" y="1120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209"/>
                    <a:pt x="23" y="11619"/>
                    <a:pt x="69" y="12026"/>
                  </a:cubicBezTo>
                  <a:close/>
                </a:path>
              </a:pathLst>
            </a:custGeom>
            <a:solidFill>
              <a:srgbClr val="969696"/>
            </a:solidFill>
            <a:ln w="9525" algn="ctr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1097280" eaLnBrk="0" hangingPunct="0">
                <a:defRPr/>
              </a:pPr>
              <a:endParaRPr lang="fr-FR" sz="216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7A473C9E-30A8-F59A-7DDC-A5B49CF575F7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293472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3953" y="3377985"/>
            <a:ext cx="5810816" cy="29025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Allocation de mémoire pour les objets créés </a:t>
            </a:r>
          </a:p>
          <a:p>
            <a:pPr eaLnBrk="1" hangingPunct="1"/>
            <a:r>
              <a:rPr lang="fr-FR" dirty="0"/>
              <a:t>Récupération de la zone mémoire inutilisée avec des données obsolètes (Garbage Collector) </a:t>
            </a:r>
          </a:p>
          <a:p>
            <a:pPr eaLnBrk="1" hangingPunct="1"/>
            <a:r>
              <a:rPr lang="fr-FR" dirty="0"/>
              <a:t>Système d'appel pour certaines fonctions </a:t>
            </a:r>
          </a:p>
          <a:p>
            <a:pPr eaLnBrk="1" hangingPunct="1"/>
            <a:r>
              <a:rPr lang="fr-FR" dirty="0"/>
              <a:t>Gestion de la pile</a:t>
            </a:r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9768777-741D-AAF4-D51E-6AD47C82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ea typeface="ＭＳ Ｐゴシック" pitchFamily="34" charset="-128"/>
              </a:rPr>
              <a:t>JVM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C5E7AC18-5378-9F5B-87D0-50644E60A6DB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1735580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Sécurité et robustesse 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 </a:t>
            </a:r>
            <a:r>
              <a:rPr lang="fr-FR" dirty="0"/>
              <a:t>Les opérations sont réalisées dans un environnement virtuel</a:t>
            </a:r>
            <a:endParaRPr lang="en-US" dirty="0"/>
          </a:p>
          <a:p>
            <a:endParaRPr lang="en-US" dirty="0"/>
          </a:p>
          <a:p>
            <a:r>
              <a:rPr lang="fr-FR" dirty="0"/>
              <a:t>Byte code vérifié avant leur exécution 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 </a:t>
            </a:r>
            <a:r>
              <a:rPr lang="fr-FR" dirty="0"/>
              <a:t>Garantie d’une interprétation parfaite</a:t>
            </a:r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89E01D3-2FAC-6F2A-5C84-CA6CCB4F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ea typeface="ＭＳ Ｐゴシック" pitchFamily="34" charset="-128"/>
              </a:rPr>
              <a:t>JVM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Documents and Settings\Loïc BISIERE\Desktop\Sun\New\9338-Graphix-Jav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20336" y="3601819"/>
            <a:ext cx="2486026" cy="248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7917C01C-5A90-A33C-8F10-1A4EB8439CCE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8371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Compilation et Exécution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738813" y="1527989"/>
            <a:ext cx="8714374" cy="4653124"/>
            <a:chOff x="1691680" y="1273324"/>
            <a:chExt cx="7261978" cy="3877603"/>
          </a:xfrm>
        </p:grpSpPr>
        <p:grpSp>
          <p:nvGrpSpPr>
            <p:cNvPr id="9" name="Group 4"/>
            <p:cNvGrpSpPr>
              <a:grpSpLocks/>
            </p:cNvGrpSpPr>
            <p:nvPr/>
          </p:nvGrpSpPr>
          <p:grpSpPr bwMode="auto">
            <a:xfrm rot="16200000">
              <a:off x="3682997" y="1319572"/>
              <a:ext cx="3281363" cy="3681405"/>
              <a:chOff x="1818" y="1661"/>
              <a:chExt cx="2067" cy="2319"/>
            </a:xfrm>
          </p:grpSpPr>
          <p:sp>
            <p:nvSpPr>
              <p:cNvPr id="10" name="AutoShape 6"/>
              <p:cNvSpPr>
                <a:spLocks noChangeArrowheads="1"/>
              </p:cNvSpPr>
              <p:nvPr/>
            </p:nvSpPr>
            <p:spPr bwMode="auto">
              <a:xfrm>
                <a:off x="2706" y="1661"/>
                <a:ext cx="427" cy="499"/>
              </a:xfrm>
              <a:prstGeom prst="downArrow">
                <a:avLst>
                  <a:gd name="adj1" fmla="val 23605"/>
                  <a:gd name="adj2" fmla="val 33221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fr-FR" sz="2160"/>
              </a:p>
            </p:txBody>
          </p:sp>
          <p:sp>
            <p:nvSpPr>
              <p:cNvPr id="11" name="AutoShape 7"/>
              <p:cNvSpPr>
                <a:spLocks noChangeArrowheads="1"/>
              </p:cNvSpPr>
              <p:nvPr/>
            </p:nvSpPr>
            <p:spPr bwMode="auto">
              <a:xfrm rot="16200000" flipH="1" flipV="1">
                <a:off x="3146" y="3241"/>
                <a:ext cx="725" cy="7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45 w 21600"/>
                  <a:gd name="T13" fmla="*/ 4853 h 21600"/>
                  <a:gd name="T14" fmla="*/ 20252 w 21600"/>
                  <a:gd name="T15" fmla="*/ 730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4862" y="0"/>
                    </a:lnTo>
                    <a:lnTo>
                      <a:pt x="14862" y="4852"/>
                    </a:lnTo>
                    <a:lnTo>
                      <a:pt x="12427" y="4852"/>
                    </a:lnTo>
                    <a:cubicBezTo>
                      <a:pt x="5564" y="4852"/>
                      <a:pt x="0" y="8123"/>
                      <a:pt x="0" y="12158"/>
                    </a:cubicBezTo>
                    <a:lnTo>
                      <a:pt x="0" y="21600"/>
                    </a:lnTo>
                    <a:lnTo>
                      <a:pt x="2508" y="21600"/>
                    </a:lnTo>
                    <a:lnTo>
                      <a:pt x="2508" y="12158"/>
                    </a:lnTo>
                    <a:cubicBezTo>
                      <a:pt x="2508" y="9478"/>
                      <a:pt x="6949" y="7306"/>
                      <a:pt x="12427" y="7306"/>
                    </a:cubicBezTo>
                    <a:lnTo>
                      <a:pt x="14862" y="7306"/>
                    </a:lnTo>
                    <a:lnTo>
                      <a:pt x="14862" y="12158"/>
                    </a:ln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fr-FR" sz="2160"/>
              </a:p>
            </p:txBody>
          </p:sp>
          <p:sp>
            <p:nvSpPr>
              <p:cNvPr id="12" name="AutoShape 8"/>
              <p:cNvSpPr>
                <a:spLocks noChangeArrowheads="1"/>
              </p:cNvSpPr>
              <p:nvPr/>
            </p:nvSpPr>
            <p:spPr bwMode="auto">
              <a:xfrm>
                <a:off x="2608" y="3345"/>
                <a:ext cx="544" cy="635"/>
              </a:xfrm>
              <a:prstGeom prst="downArrow">
                <a:avLst>
                  <a:gd name="adj1" fmla="val 15806"/>
                  <a:gd name="adj2" fmla="val 31838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fr-FR" sz="2160"/>
              </a:p>
            </p:txBody>
          </p:sp>
          <p:sp>
            <p:nvSpPr>
              <p:cNvPr id="13" name="AutoShape 9"/>
              <p:cNvSpPr>
                <a:spLocks noChangeArrowheads="1"/>
              </p:cNvSpPr>
              <p:nvPr/>
            </p:nvSpPr>
            <p:spPr bwMode="auto">
              <a:xfrm rot="5400000" flipV="1">
                <a:off x="1863" y="3209"/>
                <a:ext cx="725" cy="8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45 w 21600"/>
                  <a:gd name="T13" fmla="*/ 4842 h 21600"/>
                  <a:gd name="T14" fmla="*/ 20252 w 21600"/>
                  <a:gd name="T15" fmla="*/ 73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4862" y="0"/>
                    </a:lnTo>
                    <a:lnTo>
                      <a:pt x="14862" y="4852"/>
                    </a:lnTo>
                    <a:lnTo>
                      <a:pt x="12427" y="4852"/>
                    </a:lnTo>
                    <a:cubicBezTo>
                      <a:pt x="5564" y="4852"/>
                      <a:pt x="0" y="8123"/>
                      <a:pt x="0" y="12158"/>
                    </a:cubicBezTo>
                    <a:lnTo>
                      <a:pt x="0" y="21600"/>
                    </a:lnTo>
                    <a:lnTo>
                      <a:pt x="2508" y="21600"/>
                    </a:lnTo>
                    <a:lnTo>
                      <a:pt x="2508" y="12158"/>
                    </a:lnTo>
                    <a:cubicBezTo>
                      <a:pt x="2508" y="9478"/>
                      <a:pt x="6949" y="7306"/>
                      <a:pt x="12427" y="7306"/>
                    </a:cubicBezTo>
                    <a:lnTo>
                      <a:pt x="14862" y="7306"/>
                    </a:lnTo>
                    <a:lnTo>
                      <a:pt x="14862" y="12158"/>
                    </a:ln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fr-FR" sz="2160"/>
              </a:p>
            </p:txBody>
          </p:sp>
          <p:sp>
            <p:nvSpPr>
              <p:cNvPr id="14" name="Text Box 10"/>
              <p:cNvSpPr txBox="1">
                <a:spLocks noChangeArrowheads="1"/>
              </p:cNvSpPr>
              <p:nvPr/>
            </p:nvSpPr>
            <p:spPr bwMode="auto">
              <a:xfrm rot="5400000">
                <a:off x="2296" y="2549"/>
                <a:ext cx="1179" cy="50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fr-FR" sz="2400" b="1" dirty="0">
                    <a:solidFill>
                      <a:srgbClr val="0A3C66"/>
                    </a:solidFill>
                    <a:latin typeface="Agency FB" pitchFamily="34" charset="0"/>
                  </a:rPr>
                  <a:t>Java Runtime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fr-FR" sz="2160" b="1" dirty="0">
                    <a:solidFill>
                      <a:srgbClr val="0A3C66"/>
                    </a:solidFill>
                    <a:latin typeface="Agency FB" pitchFamily="34" charset="0"/>
                  </a:rPr>
                  <a:t>Pseudo-code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691680" y="2425452"/>
              <a:ext cx="1714500" cy="1357313"/>
              <a:chOff x="3643313" y="233119"/>
              <a:chExt cx="1714500" cy="1357313"/>
            </a:xfrm>
          </p:grpSpPr>
          <p:pic>
            <p:nvPicPr>
              <p:cNvPr id="15" name="Picture 4" descr="4965-tatice-Vieuxparchemi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857625" y="233119"/>
                <a:ext cx="1357313" cy="1357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Rectangle 18"/>
              <p:cNvSpPr>
                <a:spLocks noChangeArrowheads="1"/>
              </p:cNvSpPr>
              <p:nvPr/>
            </p:nvSpPr>
            <p:spPr bwMode="auto">
              <a:xfrm>
                <a:off x="3643313" y="518869"/>
                <a:ext cx="1714500" cy="6924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fr-FR" sz="2400" b="1" dirty="0">
                    <a:solidFill>
                      <a:srgbClr val="0A3C66"/>
                    </a:solidFill>
                    <a:latin typeface="Agency FB" pitchFamily="34" charset="0"/>
                  </a:rPr>
                  <a:t>Code</a:t>
                </a:r>
                <a:br>
                  <a:rPr lang="fr-FR" sz="2400" b="1" dirty="0">
                    <a:solidFill>
                      <a:srgbClr val="0A3C66"/>
                    </a:solidFill>
                    <a:latin typeface="Agency FB" pitchFamily="34" charset="0"/>
                  </a:rPr>
                </a:br>
                <a:r>
                  <a:rPr lang="fr-FR" sz="2400" b="1" dirty="0">
                    <a:solidFill>
                      <a:srgbClr val="0A3C66"/>
                    </a:solidFill>
                    <a:latin typeface="Agency FB" pitchFamily="34" charset="0"/>
                  </a:rPr>
                  <a:t>Source</a:t>
                </a:r>
              </a:p>
            </p:txBody>
          </p:sp>
        </p:grpSp>
        <p:pic>
          <p:nvPicPr>
            <p:cNvPr id="17" name="Picture 53" descr="4683-1571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42736" y="3361556"/>
              <a:ext cx="857256" cy="857256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8" name="Picture 2" descr="C:\Users\Thierry\Desktop\product-27i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524328" y="1273324"/>
              <a:ext cx="1314254" cy="1187440"/>
            </a:xfrm>
            <a:prstGeom prst="rect">
              <a:avLst/>
            </a:prstGeom>
            <a:noFill/>
          </p:spPr>
        </p:pic>
        <p:pic>
          <p:nvPicPr>
            <p:cNvPr id="19" name="Picture 3" descr="C:\Users\Thierry\Desktop\nux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96336" y="3793604"/>
              <a:ext cx="1357322" cy="1357323"/>
            </a:xfrm>
            <a:prstGeom prst="rect">
              <a:avLst/>
            </a:prstGeom>
            <a:noFill/>
          </p:spPr>
        </p:pic>
        <p:pic>
          <p:nvPicPr>
            <p:cNvPr id="20" name="Picture 4" descr="C:\Users\Thierry\Desktop\pt003 copi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524328" y="2497460"/>
              <a:ext cx="1285884" cy="1285884"/>
            </a:xfrm>
            <a:prstGeom prst="rect">
              <a:avLst/>
            </a:prstGeom>
            <a:noFill/>
          </p:spPr>
        </p:pic>
      </p:grp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17C01638-E95B-5679-5B6C-6A9479218C12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3164909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JVM – JRE – JDK 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14869" y="1268760"/>
            <a:ext cx="5962262" cy="3312797"/>
            <a:chOff x="2285984" y="1500174"/>
            <a:chExt cx="5400000" cy="3000389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285984" y="1500174"/>
              <a:ext cx="5400000" cy="3846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0" hangingPunct="0">
                <a:defRPr/>
              </a:pPr>
              <a:endParaRPr lang="fr-FR" sz="2160">
                <a:solidFill>
                  <a:schemeClr val="tx1"/>
                </a:solidFill>
              </a:endParaRPr>
            </a:p>
          </p:txBody>
        </p:sp>
        <p:sp>
          <p:nvSpPr>
            <p:cNvPr id="24" name="Rectangle à coins arrondis 8"/>
            <p:cNvSpPr/>
            <p:nvPr/>
          </p:nvSpPr>
          <p:spPr bwMode="auto">
            <a:xfrm>
              <a:off x="2500298" y="2928933"/>
              <a:ext cx="3429024" cy="425601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eaLnBrk="0" hangingPunct="0">
                <a:defRPr/>
              </a:pPr>
              <a:endParaRPr lang="fr-FR" sz="2160">
                <a:solidFill>
                  <a:schemeClr val="tx1"/>
                </a:solidFill>
              </a:endParaRPr>
            </a:p>
          </p:txBody>
        </p:sp>
        <p:sp>
          <p:nvSpPr>
            <p:cNvPr id="25" name="ZoneTexte 9"/>
            <p:cNvSpPr txBox="1"/>
            <p:nvPr/>
          </p:nvSpPr>
          <p:spPr>
            <a:xfrm>
              <a:off x="4889870" y="3000373"/>
              <a:ext cx="917853" cy="3846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0" hangingPunct="0">
                <a:defRPr/>
              </a:pPr>
              <a:r>
                <a:rPr lang="fr-FR" sz="216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Arial" charset="0"/>
                </a:rPr>
                <a:t>JRE</a:t>
              </a:r>
            </a:p>
          </p:txBody>
        </p:sp>
        <p:sp>
          <p:nvSpPr>
            <p:cNvPr id="26" name="ZoneTexte 10"/>
            <p:cNvSpPr txBox="1"/>
            <p:nvPr/>
          </p:nvSpPr>
          <p:spPr>
            <a:xfrm>
              <a:off x="6668593" y="1571613"/>
              <a:ext cx="903803" cy="3846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0" hangingPunct="0">
                <a:defRPr/>
              </a:pPr>
              <a:r>
                <a:rPr lang="fr-FR" sz="216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Arial" charset="0"/>
                </a:rPr>
                <a:t>JDK</a:t>
              </a:r>
            </a:p>
          </p:txBody>
        </p:sp>
        <p:pic>
          <p:nvPicPr>
            <p:cNvPr id="27" name="Picture 7" descr="C:\Documents and Settings\Loïc BISIERE\Desktop\Sun\New\6148-tatice-Outil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43250" y="1785938"/>
              <a:ext cx="857250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6" descr="D:\SUPINFO\Cours\SCTA\Illustrations\Microsoft\File Types\Icon (17)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43438" y="1643063"/>
              <a:ext cx="1071562" cy="1071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1" descr="C:\Documents and Settings\Lolo\Bureau\Sun\Intro PS2\images\7833-ZeDudeMan-WinRa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29375" y="3357563"/>
              <a:ext cx="928688" cy="92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7" descr="C:\Documents and Settings\Loïc BISIERE\Desktop\Sun\New\5690-SouthPark-ApplicationV1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00438" y="3214688"/>
              <a:ext cx="1285875" cy="1285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ZoneTexte 15"/>
            <p:cNvSpPr txBox="1">
              <a:spLocks noChangeArrowheads="1"/>
            </p:cNvSpPr>
            <p:nvPr/>
          </p:nvSpPr>
          <p:spPr bwMode="auto">
            <a:xfrm>
              <a:off x="3737023" y="3714751"/>
              <a:ext cx="812706" cy="38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lang="fr-FR" sz="2160" dirty="0"/>
                <a:t>JVM</a:t>
              </a:r>
            </a:p>
          </p:txBody>
        </p:sp>
      </p:grpSp>
      <p:sp>
        <p:nvSpPr>
          <p:cNvPr id="32" name="ZoneTexte 11"/>
          <p:cNvSpPr txBox="1"/>
          <p:nvPr/>
        </p:nvSpPr>
        <p:spPr>
          <a:xfrm>
            <a:off x="3695683" y="5416421"/>
            <a:ext cx="4800634" cy="7571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16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JRE : Java Runtime Environment</a:t>
            </a:r>
          </a:p>
          <a:p>
            <a:pPr algn="ctr" eaLnBrk="0" hangingPunct="0">
              <a:defRPr/>
            </a:pPr>
            <a:r>
              <a:rPr lang="en-US" sz="216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JDK : Java Development Kit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B16A1C46-5914-C97D-F577-C00A16877BD1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160312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contenu 2"/>
          <p:cNvSpPr>
            <a:spLocks noGrp="1"/>
          </p:cNvSpPr>
          <p:nvPr>
            <p:ph idx="1"/>
          </p:nvPr>
        </p:nvSpPr>
        <p:spPr>
          <a:xfrm>
            <a:off x="4972676" y="1354456"/>
            <a:ext cx="6308735" cy="5076824"/>
          </a:xfrm>
        </p:spPr>
        <p:txBody>
          <a:bodyPr/>
          <a:lstStyle/>
          <a:p>
            <a:pPr lvl="1" eaLnBrk="1" hangingPunct="1"/>
            <a:r>
              <a:rPr lang="en-US" b="1" dirty="0"/>
              <a:t>Presentation </a:t>
            </a:r>
            <a:r>
              <a:rPr lang="en-US" dirty="0"/>
              <a:t>: </a:t>
            </a:r>
            <a:r>
              <a:rPr lang="fr-FR" dirty="0"/>
              <a:t>Histoire et caractéristiques.</a:t>
            </a:r>
          </a:p>
          <a:p>
            <a:pPr lvl="1" eaLnBrk="1" hangingPunct="1"/>
            <a:r>
              <a:rPr lang="fr-FR" b="1" dirty="0"/>
              <a:t>Concepts avancés </a:t>
            </a:r>
            <a:r>
              <a:rPr lang="fr-FR" dirty="0"/>
              <a:t>: Environnement d'exécution - machine virtuelle. </a:t>
            </a:r>
          </a:p>
          <a:p>
            <a:pPr lvl="1" eaLnBrk="1" hangingPunct="1"/>
            <a:r>
              <a:rPr lang="fr-FR" b="1" dirty="0"/>
              <a:t>Outils</a:t>
            </a:r>
            <a:r>
              <a:rPr lang="fr-FR" dirty="0"/>
              <a:t> : outils de développement Java communs. </a:t>
            </a:r>
          </a:p>
          <a:p>
            <a:pPr lvl="1" eaLnBrk="1" hangingPunct="1"/>
            <a:r>
              <a:rPr lang="fr-FR" b="1" dirty="0"/>
              <a:t>Compilation et exécution </a:t>
            </a:r>
            <a:r>
              <a:rPr lang="fr-FR" dirty="0"/>
              <a:t>: comment compiler et exécuter le programme Java.</a:t>
            </a:r>
            <a:endParaRPr lang="en-US" dirty="0"/>
          </a:p>
        </p:txBody>
      </p:sp>
      <p:sp>
        <p:nvSpPr>
          <p:cNvPr id="35843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Présentation de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35841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Plan de cours</a:t>
            </a:r>
            <a:endParaRPr lang="fr-FR" dirty="0">
              <a:ea typeface="ＭＳ Ｐゴシック" pitchFamily="34" charset="-128"/>
            </a:endParaRPr>
          </a:p>
        </p:txBody>
      </p:sp>
      <p:pic>
        <p:nvPicPr>
          <p:cNvPr id="7" name="Picture 8" descr="200138722-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063" y="1700808"/>
            <a:ext cx="2966634" cy="445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D:\Users\Renaud\Desktop\StageFinEtudesSupinfo\Icons-New\v3\Min\P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5" y="145435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err="1">
                <a:cs typeface="Times New Roman" pitchFamily="18" charset="0"/>
              </a:rPr>
              <a:t>java.lang</a:t>
            </a:r>
            <a:r>
              <a:rPr lang="en-US" dirty="0">
                <a:cs typeface="Times New Roman" pitchFamily="18" charset="0"/>
              </a:rPr>
              <a:t> : </a:t>
            </a:r>
            <a:r>
              <a:rPr lang="fr-FR" dirty="0"/>
              <a:t>Fournit des classes fondamentales pour la conception du langage de programmation Java</a:t>
            </a:r>
            <a:r>
              <a:rPr lang="en-US" dirty="0"/>
              <a:t>.</a:t>
            </a:r>
          </a:p>
          <a:p>
            <a:pPr eaLnBrk="1" hangingPunct="1"/>
            <a:endParaRPr lang="en-US" dirty="0">
              <a:cs typeface="Times New Roman" pitchFamily="18" charset="0"/>
            </a:endParaRPr>
          </a:p>
          <a:p>
            <a:pPr eaLnBrk="1" hangingPunct="1"/>
            <a:r>
              <a:rPr lang="en-US" b="1" dirty="0">
                <a:cs typeface="Times New Roman" pitchFamily="18" charset="0"/>
              </a:rPr>
              <a:t>java.io </a:t>
            </a:r>
            <a:r>
              <a:rPr lang="en-US" dirty="0">
                <a:cs typeface="Times New Roman" pitchFamily="18" charset="0"/>
              </a:rPr>
              <a:t>: </a:t>
            </a:r>
            <a:r>
              <a:rPr lang="fr-FR" dirty="0"/>
              <a:t>Fournit l'entrée et la sortie du système via les flux de données, la sérialisation et le système de fichiers</a:t>
            </a:r>
            <a:r>
              <a:rPr lang="en-US" dirty="0"/>
              <a:t>.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Paquets communs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Documents and Settings\Loïc BISIERE\Desktop\Sun\New\4266-4443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5947" y="3957935"/>
            <a:ext cx="2754630" cy="275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49AE28-ADF6-F15A-6D35-3C2F74414133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1017900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1158241" y="1354456"/>
            <a:ext cx="7875686" cy="507682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 err="1">
                <a:cs typeface="Times New Roman" pitchFamily="18" charset="0"/>
              </a:rPr>
              <a:t>java.util</a:t>
            </a:r>
            <a:r>
              <a:rPr lang="en-US" b="1" dirty="0">
                <a:cs typeface="Times New Roman" pitchFamily="18" charset="0"/>
              </a:rPr>
              <a:t> </a:t>
            </a:r>
            <a:r>
              <a:rPr lang="en-US" dirty="0">
                <a:cs typeface="Times New Roman" pitchFamily="18" charset="0"/>
              </a:rPr>
              <a:t>: </a:t>
            </a:r>
            <a:r>
              <a:rPr lang="fr-FR" dirty="0"/>
              <a:t>Contient le </a:t>
            </a:r>
            <a:r>
              <a:rPr lang="fr-FR" dirty="0" err="1"/>
              <a:t>framework</a:t>
            </a:r>
            <a:r>
              <a:rPr lang="fr-FR" dirty="0"/>
              <a:t> des collections, le modèle d'événement, les installations de date et d'heure, l'internationalisation et diverses classes d'utilitaires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b="1" dirty="0"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 err="1">
                <a:cs typeface="Times New Roman" pitchFamily="18" charset="0"/>
              </a:rPr>
              <a:t>java.awt</a:t>
            </a:r>
            <a:r>
              <a:rPr lang="en-US" dirty="0">
                <a:cs typeface="Times New Roman" pitchFamily="18" charset="0"/>
              </a:rPr>
              <a:t> : </a:t>
            </a:r>
            <a:r>
              <a:rPr lang="fr-FR" dirty="0"/>
              <a:t>Contient toutes les classes pour créer des interfaces utilisateur et pour peindre des graphiques et des images</a:t>
            </a:r>
            <a:r>
              <a:rPr lang="en-US" dirty="0">
                <a:cs typeface="Times New Roman" pitchFamily="18" charset="0"/>
              </a:rPr>
              <a:t>.</a:t>
            </a:r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6862381-581A-0617-7CBC-1154E0FD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Paquets communs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Documents and Settings\Loïc BISIERE\Desktop\Sun\New\6148-tatice-Outil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34788" y="1441580"/>
            <a:ext cx="1200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C:\Documents and Settings\Loïc BISIERE\Desktop\Sun\New\3167-8575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52384" y="4542741"/>
            <a:ext cx="1285874" cy="128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3DDFCEEA-1CA5-604C-72D1-CF7DE7E2AF7D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26738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1158241" y="1354456"/>
            <a:ext cx="7875686" cy="5076824"/>
          </a:xfrm>
        </p:spPr>
        <p:txBody>
          <a:bodyPr/>
          <a:lstStyle/>
          <a:p>
            <a:pPr>
              <a:spcAft>
                <a:spcPts val="2160"/>
              </a:spcAft>
            </a:pPr>
            <a:r>
              <a:rPr lang="en-US" b="1" dirty="0" err="1">
                <a:cs typeface="Times New Roman" pitchFamily="18" charset="0"/>
              </a:rPr>
              <a:t>java.security</a:t>
            </a:r>
            <a:r>
              <a:rPr lang="en-US" dirty="0">
                <a:cs typeface="Times New Roman" pitchFamily="18" charset="0"/>
              </a:rPr>
              <a:t> : </a:t>
            </a:r>
            <a:r>
              <a:rPr lang="fr-FR" dirty="0"/>
              <a:t>Fournit les classes et les interfaces pour le cadre de sécurité</a:t>
            </a:r>
            <a:r>
              <a:rPr lang="en-US" dirty="0">
                <a:cs typeface="Times New Roman" pitchFamily="18" charset="0"/>
              </a:rPr>
              <a:t>.</a:t>
            </a:r>
            <a:endParaRPr lang="en-US" b="1" dirty="0">
              <a:cs typeface="Times New Roman" pitchFamily="18" charset="0"/>
            </a:endParaRPr>
          </a:p>
          <a:p>
            <a:pPr>
              <a:spcAft>
                <a:spcPts val="2160"/>
              </a:spcAft>
            </a:pPr>
            <a:r>
              <a:rPr lang="en-US" b="1" dirty="0">
                <a:cs typeface="Times New Roman" pitchFamily="18" charset="0"/>
              </a:rPr>
              <a:t>java.net</a:t>
            </a:r>
            <a:r>
              <a:rPr lang="en-US" dirty="0">
                <a:cs typeface="Times New Roman" pitchFamily="18" charset="0"/>
              </a:rPr>
              <a:t> : </a:t>
            </a:r>
            <a:r>
              <a:rPr lang="fr-FR" dirty="0"/>
              <a:t>Fournit les classes pour la mise en œuvre des applications de réseau</a:t>
            </a:r>
            <a:r>
              <a:rPr lang="en-US" dirty="0">
                <a:cs typeface="Times New Roman" pitchFamily="18" charset="0"/>
              </a:rPr>
              <a:t>.</a:t>
            </a:r>
            <a:endParaRPr lang="en-US" b="1" dirty="0">
              <a:cs typeface="Times New Roman" pitchFamily="18" charset="0"/>
            </a:endParaRPr>
          </a:p>
          <a:p>
            <a:pPr>
              <a:spcAft>
                <a:spcPts val="2160"/>
              </a:spcAft>
            </a:pPr>
            <a:r>
              <a:rPr lang="en-US" b="1" dirty="0" err="1">
                <a:cs typeface="Times New Roman" pitchFamily="18" charset="0"/>
              </a:rPr>
              <a:t>javax.swing</a:t>
            </a:r>
            <a:r>
              <a:rPr lang="en-US" dirty="0">
                <a:cs typeface="Times New Roman" pitchFamily="18" charset="0"/>
              </a:rPr>
              <a:t> : </a:t>
            </a:r>
            <a:r>
              <a:rPr lang="fr-FR" dirty="0"/>
              <a:t>Fournit un ensemble de composants d'interface utilisateur qui, dans la mesure du possible, fonctionnent de la même manière sur toutes les plateformes</a:t>
            </a:r>
            <a:r>
              <a:rPr lang="en-US" dirty="0"/>
              <a:t>.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FB3A8C5-22F9-135B-E643-BC16E1A6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Paquets communs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Documents and Settings\Loïc BISIERE\Desktop\Sun\New\3168-124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91888" y="4552325"/>
            <a:ext cx="1285876" cy="128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 descr="C:\Documents and Settings\Loïc BISIERE\Desktop\Sun\New\network1_tpdk-casimir_hardwar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4714" y="2658501"/>
            <a:ext cx="1800224" cy="180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9" descr="C:\Documents and Settings\Loïc BISIERE\Desktop\Sun\New\valid-bouclier_cameleonhelp_diver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91888" y="1364755"/>
            <a:ext cx="1200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03FAC4DB-E801-D109-3675-F2068F987530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2624245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1158241" y="1354456"/>
            <a:ext cx="7875686" cy="5076824"/>
          </a:xfrm>
        </p:spPr>
        <p:txBody>
          <a:bodyPr/>
          <a:lstStyle/>
          <a:p>
            <a:pPr eaLnBrk="1" hangingPunct="1"/>
            <a:r>
              <a:rPr lang="en-US" b="1" dirty="0" err="1">
                <a:cs typeface="Times New Roman" pitchFamily="18" charset="0"/>
              </a:rPr>
              <a:t>java.text</a:t>
            </a:r>
            <a:r>
              <a:rPr lang="en-US" dirty="0">
                <a:cs typeface="Times New Roman" pitchFamily="18" charset="0"/>
              </a:rPr>
              <a:t> : </a:t>
            </a:r>
            <a:r>
              <a:rPr lang="fr-FR" dirty="0"/>
              <a:t>Fournit des classes et des interfaces pour gérer le texte, les dates, les nombres et les messages d'une manière indépendante des langues naturelles</a:t>
            </a:r>
            <a:r>
              <a:rPr lang="en-US" dirty="0">
                <a:cs typeface="Times New Roman" pitchFamily="18" charset="0"/>
              </a:rPr>
              <a:t>.</a:t>
            </a:r>
            <a:endParaRPr lang="en-US" dirty="0"/>
          </a:p>
          <a:p>
            <a:pPr eaLnBrk="1" hangingPunct="1"/>
            <a:r>
              <a:rPr lang="en-US" b="1" dirty="0" err="1">
                <a:cs typeface="Times New Roman" pitchFamily="18" charset="0"/>
              </a:rPr>
              <a:t>java.sql</a:t>
            </a:r>
            <a:r>
              <a:rPr lang="en-US" dirty="0">
                <a:cs typeface="Times New Roman" pitchFamily="18" charset="0"/>
              </a:rPr>
              <a:t> : </a:t>
            </a:r>
            <a:r>
              <a:rPr lang="fr-FR" dirty="0"/>
              <a:t>Fournit l'API pour accéder et traiter les données stockées dans une source de données</a:t>
            </a:r>
            <a:r>
              <a:rPr lang="en-US" dirty="0">
                <a:cs typeface="Times New Roman" pitchFamily="18" charset="0"/>
              </a:rPr>
              <a:t>.</a:t>
            </a:r>
            <a:endParaRPr lang="en-US" dirty="0"/>
          </a:p>
          <a:p>
            <a:pPr eaLnBrk="1" hangingPunct="1"/>
            <a:r>
              <a:rPr lang="en-US" b="1" dirty="0" err="1">
                <a:cs typeface="Times New Roman" pitchFamily="18" charset="0"/>
              </a:rPr>
              <a:t>java.applet</a:t>
            </a:r>
            <a:r>
              <a:rPr lang="en-US" dirty="0">
                <a:cs typeface="Times New Roman" pitchFamily="18" charset="0"/>
              </a:rPr>
              <a:t> : </a:t>
            </a:r>
            <a:r>
              <a:rPr lang="fr-FR" dirty="0"/>
              <a:t>Fournit les classes nécessaires pour créer et utiliser une applet</a:t>
            </a:r>
            <a:r>
              <a:rPr lang="en-US" dirty="0">
                <a:cs typeface="Times New Roman" pitchFamily="18" charset="0"/>
              </a:rPr>
              <a:t>.</a:t>
            </a:r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F58213D-FA05-DDA0-1ED4-BF730DE6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Paquets communs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Documents and Settings\Loïc BISIERE\Desktop\Sun\New\6705-RaverGhost-DocumentTex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10726" y="1695332"/>
            <a:ext cx="1285874" cy="128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C:\Documents and Settings\Loïc BISIERE\Desktop\Sun\New\1927-9653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000" y="3253784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 descr="C:\Documents and Settings\Loïc BISIERE\Desktop\Sun\New\serveur_shikamaru-mj_hardwar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39276" y="4897963"/>
            <a:ext cx="1457324" cy="145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D70081F3-1425-A91F-E7C5-E1148E7A15F5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2239827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1158241" y="1354456"/>
            <a:ext cx="7875686" cy="5076824"/>
          </a:xfrm>
        </p:spPr>
        <p:txBody>
          <a:bodyPr/>
          <a:lstStyle/>
          <a:p>
            <a:pPr eaLnBrk="1" hangingPunct="1"/>
            <a:r>
              <a:rPr lang="fr-FR" dirty="0"/>
              <a:t>De nombreuses bibliothèques sont disponibles, gratuites et faciles à utiliser</a:t>
            </a:r>
            <a:endParaRPr lang="en-US" b="1" dirty="0"/>
          </a:p>
          <a:p>
            <a:pPr eaLnBrk="1" hangingPunct="1"/>
            <a:r>
              <a:rPr lang="en-US" dirty="0" err="1"/>
              <a:t>Exemples</a:t>
            </a:r>
            <a:r>
              <a:rPr lang="en-US" dirty="0"/>
              <a:t> : </a:t>
            </a:r>
          </a:p>
          <a:p>
            <a:pPr lvl="1" eaLnBrk="1" hangingPunct="1"/>
            <a:r>
              <a:rPr lang="en-US" dirty="0"/>
              <a:t>Statistics: </a:t>
            </a:r>
            <a:r>
              <a:rPr lang="en-US" dirty="0" err="1"/>
              <a:t>JFreeChart</a:t>
            </a:r>
            <a:r>
              <a:rPr lang="en-US" dirty="0"/>
              <a:t> </a:t>
            </a:r>
          </a:p>
          <a:p>
            <a:pPr lvl="1" eaLnBrk="1" hangingPunct="1"/>
            <a:r>
              <a:rPr lang="en-US" dirty="0"/>
              <a:t>PDF: </a:t>
            </a:r>
            <a:r>
              <a:rPr lang="en-US" dirty="0" err="1"/>
              <a:t>iText</a:t>
            </a:r>
            <a:endParaRPr lang="en-US" dirty="0"/>
          </a:p>
          <a:p>
            <a:pPr lvl="1" eaLnBrk="1" hangingPunct="1"/>
            <a:r>
              <a:rPr lang="en-US" dirty="0"/>
              <a:t>Excel: </a:t>
            </a:r>
            <a:r>
              <a:rPr lang="en-US" dirty="0" err="1"/>
              <a:t>jExcel</a:t>
            </a:r>
            <a:endParaRPr lang="en-US" dirty="0"/>
          </a:p>
          <a:p>
            <a:pPr lvl="1" eaLnBrk="1" hangingPunct="1"/>
            <a:r>
              <a:rPr lang="en-US" dirty="0"/>
              <a:t>MSN: Java MSN Messenger Library</a:t>
            </a:r>
          </a:p>
          <a:p>
            <a:pPr lvl="1" eaLnBrk="1" hangingPunct="1"/>
            <a:r>
              <a:rPr lang="en-US" dirty="0"/>
              <a:t>Twitter: Twitter4j</a:t>
            </a:r>
          </a:p>
          <a:p>
            <a:pPr lvl="1" eaLnBrk="1" hangingPunct="1"/>
            <a:r>
              <a:rPr lang="en-US" dirty="0"/>
              <a:t>…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Les librairies Java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02C4DC-5A7D-53DE-68B3-12A51D6C038B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 dirty="0"/>
              <a:t>Notions avancées</a:t>
            </a:r>
          </a:p>
        </p:txBody>
      </p:sp>
    </p:spTree>
    <p:extLst>
      <p:ext uri="{BB962C8B-B14F-4D97-AF65-F5344CB8AC3E}">
        <p14:creationId xmlns:p14="http://schemas.microsoft.com/office/powerpoint/2010/main" val="3859919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948816" y="0"/>
            <a:ext cx="9547860" cy="969646"/>
          </a:xfrm>
        </p:spPr>
        <p:txBody>
          <a:bodyPr/>
          <a:lstStyle/>
          <a:p>
            <a:r>
              <a:rPr lang="fr-FR" dirty="0"/>
              <a:t>Questions ?</a:t>
            </a:r>
          </a:p>
        </p:txBody>
      </p:sp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5" y="145435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609600" y="1527989"/>
            <a:ext cx="6787984" cy="48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57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Outils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/>
              <a:t>Présentation de Java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2821" y="5416422"/>
            <a:ext cx="682635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i="1" dirty="0"/>
              <a:t>IDE </a:t>
            </a:r>
            <a:r>
              <a:rPr lang="en-US" sz="2880" i="1" dirty="0" err="1"/>
              <a:t>Présentation</a:t>
            </a:r>
            <a:endParaRPr lang="en-US" sz="288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63" y="2392085"/>
            <a:ext cx="3552732" cy="28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4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Vous pouvez développer avec un simple éditeur de texte et la commande </a:t>
            </a:r>
            <a:r>
              <a:rPr lang="fr-FR" b="1" dirty="0" err="1"/>
              <a:t>javac</a:t>
            </a:r>
            <a:r>
              <a:rPr lang="fr-FR" dirty="0"/>
              <a:t> si vous le souhaitez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fr-FR" dirty="0"/>
              <a:t>Mais des solutions plus sophistiquées existent </a:t>
            </a:r>
            <a:r>
              <a:rPr lang="en-US" dirty="0"/>
              <a:t>:</a:t>
            </a:r>
          </a:p>
          <a:p>
            <a:pPr lvl="1" eaLnBrk="1" hangingPunct="1"/>
            <a:r>
              <a:rPr lang="en-US" dirty="0"/>
              <a:t>Integrated Development Environments (</a:t>
            </a:r>
            <a:r>
              <a:rPr lang="fr-FR" dirty="0"/>
              <a:t>Environnements de développement intégrés)</a:t>
            </a:r>
            <a:r>
              <a:rPr lang="en-US" dirty="0"/>
              <a:t> !</a:t>
            </a:r>
          </a:p>
        </p:txBody>
      </p:sp>
      <p:sp>
        <p:nvSpPr>
          <p:cNvPr id="18435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Outils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IDE : Integrated </a:t>
            </a:r>
            <a:r>
              <a:rPr lang="fr-FR" dirty="0" err="1">
                <a:ea typeface="ＭＳ Ｐゴシック" pitchFamily="34" charset="-128"/>
              </a:rPr>
              <a:t>Development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Environments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565" y="4120277"/>
            <a:ext cx="201168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5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Les trois plus célèbres dans le développement Java sont </a:t>
            </a:r>
            <a:r>
              <a:rPr lang="en-US" dirty="0"/>
              <a:t>:</a:t>
            </a:r>
          </a:p>
          <a:p>
            <a:pPr lvl="1" eaLnBrk="1" hangingPunct="1"/>
            <a:r>
              <a:rPr lang="en-US" b="1" dirty="0"/>
              <a:t>Eclipse :</a:t>
            </a:r>
          </a:p>
          <a:p>
            <a:pPr lvl="2" eaLnBrk="1" hangingPunct="1"/>
            <a:r>
              <a:rPr lang="fr-FR" dirty="0"/>
              <a:t>Gratuit et Open Source (EPL) </a:t>
            </a:r>
          </a:p>
          <a:p>
            <a:pPr lvl="2" eaLnBrk="1" hangingPunct="1"/>
            <a:r>
              <a:rPr lang="fr-FR" dirty="0"/>
              <a:t>Soutenu par la Fondation Eclipse </a:t>
            </a:r>
          </a:p>
          <a:p>
            <a:pPr lvl="2" eaLnBrk="1" hangingPunct="1"/>
            <a:r>
              <a:rPr lang="fr-FR" dirty="0"/>
              <a:t>Développé en Java avec la bibliothèque SWT GUI </a:t>
            </a:r>
          </a:p>
          <a:p>
            <a:pPr lvl="2" eaLnBrk="1" hangingPunct="1"/>
            <a:r>
              <a:rPr lang="fr-FR" dirty="0"/>
              <a:t>≈ 1000 plugins disponibles sur la Marketplace Eclipse </a:t>
            </a:r>
          </a:p>
          <a:p>
            <a:pPr lvl="2" eaLnBrk="1" hangingPunct="1"/>
            <a:r>
              <a:rPr lang="fr-FR" dirty="0"/>
              <a:t>Multi plateforme</a:t>
            </a:r>
            <a:endParaRPr lang="en-US" dirty="0"/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21E18A5D-AFAA-677B-064C-C95CEA94C6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Outils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Integrated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Development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Environments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hierry\AppData\Local\Temp\VMwareDnD\8694a40b\eclipse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15469" y="4293097"/>
            <a:ext cx="2857500" cy="188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123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trois plus célèbres dans le développement Java sont </a:t>
            </a:r>
            <a:r>
              <a:rPr lang="en-US" dirty="0"/>
              <a:t>:</a:t>
            </a:r>
          </a:p>
          <a:p>
            <a:pPr lvl="1" eaLnBrk="1" hangingPunct="1"/>
            <a:r>
              <a:rPr lang="en-US" b="1" dirty="0" err="1"/>
              <a:t>NetBeans</a:t>
            </a:r>
            <a:r>
              <a:rPr lang="en-US" b="1" dirty="0"/>
              <a:t> :</a:t>
            </a:r>
          </a:p>
          <a:p>
            <a:pPr lvl="2" eaLnBrk="1" hangingPunct="1"/>
            <a:r>
              <a:rPr lang="fr-FR" dirty="0"/>
              <a:t>Libre et Open Source (CDDL &amp; GPLv2) </a:t>
            </a:r>
          </a:p>
          <a:p>
            <a:pPr lvl="2" eaLnBrk="1" hangingPunct="1"/>
            <a:r>
              <a:rPr lang="fr-FR" dirty="0"/>
              <a:t>Pris en charge par Oracle </a:t>
            </a:r>
          </a:p>
          <a:p>
            <a:pPr lvl="2" eaLnBrk="1" hangingPunct="1"/>
            <a:r>
              <a:rPr lang="fr-FR" dirty="0"/>
              <a:t>Développé en Java avec la bibliothèque Swing GUI </a:t>
            </a:r>
          </a:p>
          <a:p>
            <a:pPr lvl="2" eaLnBrk="1" hangingPunct="1"/>
            <a:r>
              <a:rPr lang="fr-FR" dirty="0"/>
              <a:t>≈ 650 plugins disponibles sur le portail de plugins NetBeans </a:t>
            </a:r>
          </a:p>
          <a:p>
            <a:pPr lvl="2" eaLnBrk="1" hangingPunct="1"/>
            <a:r>
              <a:rPr lang="fr-FR" dirty="0"/>
              <a:t>Multi plateforme</a:t>
            </a:r>
            <a:endParaRPr lang="en-US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97DC76F3-71C7-BB85-14E2-CA53705AFE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Outils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4965325-4E2D-AF80-CB00-0C3E0ABE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Integrated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Development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Environments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hierry\AppData\Local\Temp\VMwareDnD\c9733f04\netbeans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92471" y="4379506"/>
            <a:ext cx="1874515" cy="1874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209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Aperçu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 Java</a:t>
            </a:r>
            <a:endParaRPr lang="fr-FR" dirty="0">
              <a:ea typeface="ＭＳ Ｐゴシック" pitchFamily="34" charset="-128"/>
            </a:endParaRPr>
          </a:p>
        </p:txBody>
      </p:sp>
      <p:pic>
        <p:nvPicPr>
          <p:cNvPr id="5" name="Picture 7" descr="http://internet.watch.impress.co.jp/www/article/2001/1128/tenji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48222" y="2824133"/>
            <a:ext cx="2345945" cy="3323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676531" y="5416421"/>
            <a:ext cx="466611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80" i="1" dirty="0"/>
              <a:t>Histoire et caractéristiques</a:t>
            </a:r>
          </a:p>
          <a:p>
            <a:endParaRPr lang="en-US" sz="2880" i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Les trois plus célèbres dans le développement Java sont </a:t>
            </a:r>
            <a:r>
              <a:rPr lang="en-US" dirty="0"/>
              <a:t>:</a:t>
            </a:r>
          </a:p>
          <a:p>
            <a:pPr lvl="1" eaLnBrk="1" hangingPunct="1"/>
            <a:r>
              <a:rPr lang="en-US" b="1" dirty="0" err="1"/>
              <a:t>IntelliJ</a:t>
            </a:r>
            <a:r>
              <a:rPr lang="en-US" b="1" dirty="0"/>
              <a:t> IDEA :</a:t>
            </a:r>
          </a:p>
          <a:p>
            <a:pPr lvl="2" eaLnBrk="1" hangingPunct="1"/>
            <a:r>
              <a:rPr lang="fr-FR" dirty="0"/>
              <a:t>Disponible en deux éditions : </a:t>
            </a:r>
          </a:p>
          <a:p>
            <a:pPr lvl="3"/>
            <a:r>
              <a:rPr lang="fr-FR" dirty="0"/>
              <a:t>Communauté : </a:t>
            </a:r>
          </a:p>
          <a:p>
            <a:pPr lvl="4"/>
            <a:r>
              <a:rPr lang="fr-FR" dirty="0"/>
              <a:t>Gratuit et Open Source (Apache 2.0) </a:t>
            </a:r>
          </a:p>
          <a:p>
            <a:pPr lvl="4"/>
            <a:r>
              <a:rPr lang="fr-FR" dirty="0"/>
              <a:t>Prise en charge des développements Java SE, Groovy, Scala et Android </a:t>
            </a:r>
          </a:p>
          <a:p>
            <a:pPr lvl="3"/>
            <a:r>
              <a:rPr lang="fr-FR" dirty="0"/>
              <a:t>Ultime : </a:t>
            </a:r>
          </a:p>
          <a:p>
            <a:pPr lvl="4"/>
            <a:r>
              <a:rPr lang="fr-FR" dirty="0"/>
              <a:t>Licence commerciale </a:t>
            </a:r>
          </a:p>
          <a:p>
            <a:pPr lvl="4"/>
            <a:r>
              <a:rPr lang="fr-FR" dirty="0"/>
              <a:t>Prise en charge de Java EE, Spring, </a:t>
            </a:r>
            <a:r>
              <a:rPr lang="fr-FR" dirty="0" err="1"/>
              <a:t>OSGi</a:t>
            </a:r>
            <a:r>
              <a:rPr lang="fr-FR" dirty="0"/>
              <a:t>, </a:t>
            </a:r>
            <a:r>
              <a:rPr lang="en-US" dirty="0"/>
              <a:t>…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974C0B6F-2914-6E71-5DCE-26C610656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Outils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Integrated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Development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Environments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hierry\AppData\Local\Temp\VMwareDnD\8407a3f6\logo_intellij_idea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7783" y="5484472"/>
            <a:ext cx="3686162" cy="709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317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Les trois plus célèbres dans le développement Java sont</a:t>
            </a:r>
            <a:r>
              <a:rPr lang="en-US" dirty="0"/>
              <a:t> :</a:t>
            </a:r>
          </a:p>
          <a:p>
            <a:pPr lvl="1" eaLnBrk="1" hangingPunct="1"/>
            <a:r>
              <a:rPr lang="en-US" b="1" dirty="0" err="1"/>
              <a:t>IntelliJ</a:t>
            </a:r>
            <a:r>
              <a:rPr lang="en-US" b="1" dirty="0"/>
              <a:t> IDEA :</a:t>
            </a:r>
          </a:p>
          <a:p>
            <a:pPr lvl="2" eaLnBrk="1" hangingPunct="1"/>
            <a:r>
              <a:rPr lang="fr-FR" dirty="0"/>
              <a:t>Edité par </a:t>
            </a:r>
            <a:r>
              <a:rPr lang="fr-FR" dirty="0" err="1"/>
              <a:t>JetBrains</a:t>
            </a:r>
            <a:endParaRPr lang="fr-FR" dirty="0"/>
          </a:p>
          <a:p>
            <a:pPr lvl="2" eaLnBrk="1" hangingPunct="1"/>
            <a:r>
              <a:rPr lang="fr-FR" dirty="0"/>
              <a:t>Développé en Java avec la bibliothèque Swing GUI</a:t>
            </a:r>
          </a:p>
          <a:p>
            <a:pPr lvl="2" eaLnBrk="1" hangingPunct="1"/>
            <a:r>
              <a:rPr lang="fr-FR" dirty="0"/>
              <a:t>≈ 700 plugins disponibles</a:t>
            </a:r>
          </a:p>
          <a:p>
            <a:pPr lvl="2" eaLnBrk="1" hangingPunct="1"/>
            <a:r>
              <a:rPr lang="fr-FR" dirty="0"/>
              <a:t>Multi plateforme</a:t>
            </a:r>
            <a:endParaRPr lang="en-US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FE6D1FF5-C9FD-EF69-443D-FA8AB0A1AC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Outils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Integrated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Development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Environments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hierry\AppData\Local\Temp\VMwareDnD\8407a3f6\logo_intellij_idea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7783" y="5484472"/>
            <a:ext cx="3686162" cy="709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5192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Générateur de documentation de Sun Microsystems</a:t>
            </a:r>
            <a:endParaRPr lang="en-US" dirty="0"/>
          </a:p>
          <a:p>
            <a:pPr lvl="1" eaLnBrk="1" hangingPunct="1"/>
            <a:r>
              <a:rPr lang="fr-FR" dirty="0"/>
              <a:t>Générer la documentation de l'API au format HTML à partir du code source Java </a:t>
            </a:r>
          </a:p>
          <a:p>
            <a:pPr lvl="1" eaLnBrk="1" hangingPunct="1"/>
            <a:r>
              <a:rPr lang="fr-FR" dirty="0"/>
              <a:t>La </a:t>
            </a:r>
            <a:r>
              <a:rPr lang="fr-FR" dirty="0" err="1"/>
              <a:t>Javadoc</a:t>
            </a:r>
            <a:r>
              <a:rPr lang="fr-FR" dirty="0"/>
              <a:t> complète des API standards est disponible sur le site d'Oracle 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sz="2400" dirty="0">
                <a:hlinkClick r:id="rId3"/>
              </a:rPr>
              <a:t>https://docs.oracle.com/en/java/javase/19/docs/api/index.html</a:t>
            </a:r>
            <a:endParaRPr lang="en-US" dirty="0"/>
          </a:p>
          <a:p>
            <a:pPr>
              <a:spcBef>
                <a:spcPts val="749"/>
              </a:spcBef>
            </a:pPr>
            <a:endParaRPr lang="en-US" dirty="0"/>
          </a:p>
          <a:p>
            <a:pPr>
              <a:spcBef>
                <a:spcPts val="749"/>
              </a:spcBef>
            </a:pPr>
            <a:r>
              <a:rPr lang="fr-FR" dirty="0"/>
              <a:t>Vous pouvez également la télécharger si vous en avez besoin</a:t>
            </a:r>
            <a:endParaRPr lang="en-US" dirty="0"/>
          </a:p>
          <a:p>
            <a:pPr eaLnBrk="1" hangingPunct="1"/>
            <a:r>
              <a:rPr lang="fr-FR" dirty="0"/>
              <a:t>Familiarisez-vous avec, cela vous sera très utile </a:t>
            </a:r>
            <a:r>
              <a:rPr lang="en-US" dirty="0"/>
              <a:t>!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A4691370-F025-4596-2B35-AC3AFF44B9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Outils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Javadoc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44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5" y="145522"/>
            <a:ext cx="777600" cy="777600"/>
          </a:xfrm>
          <a:prstGeom prst="rect">
            <a:avLst/>
          </a:prstGeom>
        </p:spPr>
      </p:pic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Javadoc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F91FFF-C98C-EF86-2134-B53778088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10" y="1204646"/>
            <a:ext cx="9893290" cy="4986774"/>
          </a:xfrm>
          <a:prstGeom prst="rect">
            <a:avLst/>
          </a:prstGeom>
        </p:spPr>
      </p:pic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92F00E2A-D61B-0D18-EB6D-8B644C4F3211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/>
              <a:t>Outils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1788927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Fournit une interface visuelle pour afficher des informations détaillées sur les applications Java lorsqu'elles s'exécutent sur une machine virtuelle Java (JVM</a:t>
            </a:r>
            <a:r>
              <a:rPr lang="en-US" dirty="0"/>
              <a:t>)</a:t>
            </a:r>
          </a:p>
          <a:p>
            <a:pPr lvl="1" eaLnBrk="1" hangingPunct="1"/>
            <a:r>
              <a:rPr lang="fr-FR" dirty="0"/>
              <a:t>Inclus avec le JDK</a:t>
            </a:r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r>
              <a:rPr lang="fr-FR" dirty="0"/>
              <a:t>Utile pour </a:t>
            </a:r>
            <a:r>
              <a:rPr lang="en-US" dirty="0"/>
              <a:t>:</a:t>
            </a:r>
          </a:p>
          <a:p>
            <a:pPr lvl="2" eaLnBrk="1" hangingPunct="1"/>
            <a:r>
              <a:rPr lang="fr-FR" dirty="0"/>
              <a:t>Surveiller la consommation de mémoire de l'application et le comportement d'exécution </a:t>
            </a:r>
          </a:p>
          <a:p>
            <a:pPr lvl="2" eaLnBrk="1" hangingPunct="1"/>
            <a:r>
              <a:rPr lang="fr-FR" dirty="0"/>
              <a:t>Surveiller les threads d'application </a:t>
            </a:r>
          </a:p>
          <a:p>
            <a:pPr lvl="2" eaLnBrk="1" hangingPunct="1"/>
            <a:r>
              <a:rPr lang="fr-FR" dirty="0"/>
              <a:t>Établir le profil des performances des applications ou analyser l'allocation mémoire</a:t>
            </a:r>
            <a:endParaRPr lang="en-US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CD98A80-A702-5F2A-DEA7-88BF113372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816" y="0"/>
            <a:ext cx="9332594" cy="40386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Outils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VisualVM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74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5" y="145522"/>
            <a:ext cx="777600" cy="777600"/>
          </a:xfrm>
          <a:prstGeom prst="rect">
            <a:avLst/>
          </a:prstGeom>
        </p:spPr>
      </p:pic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VisualVM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7" name="Picture 6" descr="Screen shot 2011-04-18 at 5.28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58" y="999381"/>
            <a:ext cx="8230210" cy="56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14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948816" y="0"/>
            <a:ext cx="9547860" cy="969646"/>
          </a:xfrm>
        </p:spPr>
        <p:txBody>
          <a:bodyPr/>
          <a:lstStyle/>
          <a:p>
            <a:r>
              <a:rPr lang="fr-FR" dirty="0"/>
              <a:t>Questions ?</a:t>
            </a:r>
          </a:p>
        </p:txBody>
      </p:sp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5" y="145435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609600" y="1527989"/>
            <a:ext cx="6787984" cy="48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44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Compilation et exécution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/>
              <a:t>Présentation de Java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6797" y="5416421"/>
            <a:ext cx="743122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80" i="1" dirty="0"/>
              <a:t>Comment compiler et exécuter une application ?</a:t>
            </a:r>
            <a:endParaRPr lang="en-US" sz="2880" i="1" dirty="0"/>
          </a:p>
        </p:txBody>
      </p:sp>
    </p:spTree>
    <p:extLst>
      <p:ext uri="{BB962C8B-B14F-4D97-AF65-F5344CB8AC3E}">
        <p14:creationId xmlns:p14="http://schemas.microsoft.com/office/powerpoint/2010/main" val="766925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Création du fichier source (extension .java</a:t>
            </a:r>
            <a:r>
              <a:rPr lang="en-US" dirty="0"/>
              <a:t>)</a:t>
            </a:r>
          </a:p>
          <a:p>
            <a:pPr eaLnBrk="1" hangingPunct="1"/>
            <a:r>
              <a:rPr lang="fr-FR" dirty="0"/>
              <a:t>La compilation produit un fichier de classe (.class</a:t>
            </a:r>
            <a:r>
              <a:rPr lang="en-US" dirty="0"/>
              <a:t>)</a:t>
            </a:r>
          </a:p>
          <a:p>
            <a:pPr lvl="1" eaLnBrk="1" hangingPunct="1"/>
            <a:r>
              <a:rPr lang="fr-FR" dirty="0"/>
              <a:t>Le fichier de classe contient le byte code</a:t>
            </a:r>
            <a:endParaRPr lang="en-US" dirty="0"/>
          </a:p>
          <a:p>
            <a:pPr lvl="1" eaLnBrk="1" hangingPunct="1"/>
            <a:r>
              <a:rPr lang="fr-FR" dirty="0"/>
              <a:t>Le byte code se situe entre le code source et le format binaire</a:t>
            </a:r>
            <a:endParaRPr lang="en-US" dirty="0"/>
          </a:p>
          <a:p>
            <a:pPr eaLnBrk="1" hangingPunct="1"/>
            <a:r>
              <a:rPr lang="fr-FR" dirty="0"/>
              <a:t>Exécution du fichier de classe (.class) grâce à la JVM (Java Virtual Machine</a:t>
            </a:r>
            <a:r>
              <a:rPr lang="en-US" dirty="0"/>
              <a:t>)</a:t>
            </a:r>
          </a:p>
        </p:txBody>
      </p:sp>
      <p:sp>
        <p:nvSpPr>
          <p:cNvPr id="18435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Compilation et exécution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3166-6376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10829" y="4984373"/>
            <a:ext cx="1099162" cy="109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9240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3"/>
          <p:cNvGraphicFramePr/>
          <p:nvPr/>
        </p:nvGraphicFramePr>
        <p:xfrm>
          <a:off x="824836" y="1451536"/>
          <a:ext cx="10497041" cy="3360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3166-6376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37220" y="4638735"/>
            <a:ext cx="1240156" cy="124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5387-LordtonioK-Engrena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85860" y="5014021"/>
            <a:ext cx="1381126" cy="138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0D126309-3F43-4BB7-C205-FD187EF9AB75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/>
              <a:t>Compilation et exécution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121976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58241" y="2521343"/>
            <a:ext cx="10123170" cy="1815316"/>
          </a:xfrm>
        </p:spPr>
        <p:txBody>
          <a:bodyPr/>
          <a:lstStyle/>
          <a:p>
            <a:pPr marL="0" indent="0" algn="r">
              <a:buNone/>
            </a:pPr>
            <a:r>
              <a:rPr lang="en-US" b="1" dirty="0"/>
              <a:t>“For the past 13 years, Java has changed our world … and our expectations … ”</a:t>
            </a:r>
          </a:p>
          <a:p>
            <a:pPr marL="0" indent="0" algn="r">
              <a:buNone/>
            </a:pPr>
            <a:r>
              <a:rPr lang="en-US" b="1" i="1" dirty="0"/>
              <a:t>– Sun Microsystems</a:t>
            </a:r>
            <a:endParaRPr lang="fr-FR" b="1" i="1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Aperçu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Citation</a:t>
            </a:r>
          </a:p>
        </p:txBody>
      </p:sp>
      <p:pic>
        <p:nvPicPr>
          <p:cNvPr id="2050" name="Picture 2" descr="D:\Users\Renaud\Desktop\StageFinEtudesSupinfo\Icons-New\v3\PPT\Quotation_ForM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5" y="145435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82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MyFirstProgram.java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Premier programme Java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824866" y="2305675"/>
            <a:ext cx="10542270" cy="35427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2160" b="1" dirty="0">
                <a:solidFill>
                  <a:srgbClr val="550055"/>
                </a:solidFill>
                <a:latin typeface="Courier New" pitchFamily="49" charset="0"/>
                <a:cs typeface="Courier New" pitchFamily="49" charset="0"/>
              </a:rPr>
              <a:t>public class</a:t>
            </a:r>
            <a:r>
              <a:rPr lang="en-US" sz="216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60" b="1" dirty="0" err="1">
                <a:latin typeface="Courier New" pitchFamily="49" charset="0"/>
                <a:cs typeface="Courier New" pitchFamily="49" charset="0"/>
              </a:rPr>
              <a:t>MyFirstProgram</a:t>
            </a:r>
            <a:r>
              <a:rPr lang="en-US" sz="216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defRPr/>
            </a:pPr>
            <a:endParaRPr lang="en-US" sz="21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2160" b="1" dirty="0">
                <a:solidFill>
                  <a:srgbClr val="550055"/>
                </a:solidFill>
                <a:latin typeface="Courier New" pitchFamily="49" charset="0"/>
                <a:cs typeface="Courier New" pitchFamily="49" charset="0"/>
              </a:rPr>
              <a:t>public static void</a:t>
            </a:r>
            <a:r>
              <a:rPr lang="en-US" sz="2160" b="1" dirty="0">
                <a:latin typeface="Courier New" pitchFamily="49" charset="0"/>
                <a:cs typeface="Courier New" pitchFamily="49" charset="0"/>
              </a:rPr>
              <a:t> main(String[] </a:t>
            </a:r>
            <a:r>
              <a:rPr lang="en-US" sz="2160" b="1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216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lvl="2">
              <a:defRPr/>
            </a:pPr>
            <a:r>
              <a:rPr lang="fr-FR" altLang="zh-CN" sz="2160" b="1" dirty="0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lang="fr-FR" altLang="zh-CN" sz="2160" b="1" dirty="0" err="1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Prints</a:t>
            </a:r>
            <a:r>
              <a:rPr lang="fr-FR" altLang="zh-CN" sz="2160" b="1" dirty="0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out </a:t>
            </a:r>
            <a:r>
              <a:rPr lang="fr-FR" altLang="zh-CN" sz="2160" b="1" dirty="0">
                <a:solidFill>
                  <a:srgbClr val="479B8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"</a:t>
            </a:r>
            <a:r>
              <a:rPr lang="fr-FR" altLang="zh-CN" sz="2160" b="1" dirty="0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This </a:t>
            </a:r>
            <a:r>
              <a:rPr lang="fr-FR" altLang="zh-CN" sz="2160" b="1" dirty="0" err="1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is</a:t>
            </a:r>
            <a:r>
              <a:rPr lang="fr-FR" altLang="zh-CN" sz="2160" b="1" dirty="0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fr-FR" altLang="zh-CN" sz="2160" b="1" dirty="0" err="1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my</a:t>
            </a:r>
            <a:r>
              <a:rPr lang="fr-FR" altLang="zh-CN" sz="2160" b="1" dirty="0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first Java program</a:t>
            </a:r>
            <a:r>
              <a:rPr lang="fr-FR" altLang="zh-CN" sz="2160" b="1" dirty="0">
                <a:solidFill>
                  <a:srgbClr val="479B8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"</a:t>
            </a:r>
            <a:r>
              <a:rPr lang="fr-FR" altLang="zh-CN" sz="2160" b="1" dirty="0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in</a:t>
            </a:r>
          </a:p>
          <a:p>
            <a:pPr lvl="2">
              <a:defRPr/>
            </a:pPr>
            <a:r>
              <a:rPr lang="fr-FR" altLang="zh-CN" sz="2160" b="1" dirty="0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lang="fr-FR" altLang="zh-CN" sz="2160" b="1" dirty="0" err="1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your</a:t>
            </a:r>
            <a:r>
              <a:rPr lang="fr-FR" altLang="zh-CN" sz="2160" b="1" dirty="0">
                <a:solidFill>
                  <a:srgbClr val="3F7F7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console</a:t>
            </a:r>
          </a:p>
          <a:p>
            <a:pPr lvl="2">
              <a:defRPr/>
            </a:pPr>
            <a:endParaRPr lang="en-US" sz="2160" b="1" dirty="0">
              <a:solidFill>
                <a:srgbClr val="479B8F"/>
              </a:solidFill>
              <a:latin typeface="Courier New" pitchFamily="49" charset="0"/>
              <a:cs typeface="Courier New" pitchFamily="49" charset="0"/>
            </a:endParaRPr>
          </a:p>
          <a:p>
            <a:pPr lvl="2">
              <a:defRPr/>
            </a:pPr>
            <a:r>
              <a:rPr lang="en-US" sz="21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16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altLang="zh-CN" sz="2160" b="1" dirty="0">
                <a:solidFill>
                  <a:srgbClr val="2A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"This </a:t>
            </a:r>
            <a:r>
              <a:rPr lang="fr-FR" altLang="zh-CN" sz="2160" b="1" dirty="0" err="1">
                <a:solidFill>
                  <a:srgbClr val="2A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is</a:t>
            </a:r>
            <a:r>
              <a:rPr lang="fr-FR" altLang="zh-CN" sz="2160" b="1" dirty="0">
                <a:solidFill>
                  <a:srgbClr val="2A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fr-FR" altLang="zh-CN" sz="2160" b="1" dirty="0" err="1">
                <a:solidFill>
                  <a:srgbClr val="2A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my</a:t>
            </a:r>
            <a:r>
              <a:rPr lang="fr-FR" altLang="zh-CN" sz="2160" b="1" dirty="0">
                <a:solidFill>
                  <a:srgbClr val="2A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first Java program"</a:t>
            </a:r>
            <a:r>
              <a:rPr lang="en-US" sz="21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fr-FR" sz="216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>
              <a:defRPr/>
            </a:pPr>
            <a:endParaRPr lang="fr-FR" sz="2160" b="1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fr-FR" sz="216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2" y="145883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5F159A5A-6C6E-FCAE-5E45-B496D2864599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/>
              <a:t>Compilation et exécution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3924203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Compiler : </a:t>
            </a:r>
          </a:p>
          <a:p>
            <a:pPr lvl="1"/>
            <a:r>
              <a:rPr lang="fr-FR" dirty="0" err="1"/>
              <a:t>javac</a:t>
            </a:r>
            <a:r>
              <a:rPr lang="fr-FR" dirty="0"/>
              <a:t> MyFirstProgram.java </a:t>
            </a:r>
          </a:p>
          <a:p>
            <a:r>
              <a:rPr lang="fr-FR" dirty="0"/>
              <a:t>Exécuter : </a:t>
            </a:r>
          </a:p>
          <a:p>
            <a:pPr lvl="1"/>
            <a:r>
              <a:rPr lang="fr-FR" dirty="0"/>
              <a:t>java </a:t>
            </a:r>
            <a:r>
              <a:rPr lang="fr-FR" dirty="0" err="1"/>
              <a:t>MyFirstProgram</a:t>
            </a:r>
            <a:r>
              <a:rPr lang="fr-FR" dirty="0"/>
              <a:t> </a:t>
            </a:r>
          </a:p>
          <a:p>
            <a:r>
              <a:rPr lang="fr-FR" dirty="0"/>
              <a:t>Requis : </a:t>
            </a:r>
          </a:p>
          <a:p>
            <a:pPr lvl="1"/>
            <a:r>
              <a:rPr lang="fr-FR" dirty="0"/>
              <a:t>Java </a:t>
            </a:r>
            <a:r>
              <a:rPr lang="fr-FR" dirty="0" err="1"/>
              <a:t>Development</a:t>
            </a:r>
            <a:r>
              <a:rPr lang="fr-FR" dirty="0"/>
              <a:t> Kit (JDK) </a:t>
            </a:r>
          </a:p>
          <a:p>
            <a:pPr lvl="1"/>
            <a:r>
              <a:rPr lang="fr-FR" dirty="0"/>
              <a:t>Variables d'environnement </a:t>
            </a:r>
            <a:br>
              <a:rPr lang="fr-FR" dirty="0"/>
            </a:br>
            <a:r>
              <a:rPr lang="fr-FR" dirty="0"/>
              <a:t>      $JAVA_HOME et $JAVA_HOME\bin, incluses dans celle de $PATH</a:t>
            </a:r>
            <a:endParaRPr lang="en-US" dirty="0"/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Comment</a:t>
            </a:r>
            <a:r>
              <a:rPr lang="fr-FR" dirty="0">
                <a:ea typeface="ＭＳ Ｐゴシック" pitchFamily="34" charset="-128"/>
              </a:rPr>
              <a:t>…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05BC4F21-42BD-A05B-4ADE-7B14A31EE18B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/>
              <a:t>Compilation et exécution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418725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Dans un texte d'éditeur : </a:t>
            </a:r>
          </a:p>
          <a:p>
            <a:pPr lvl="1"/>
            <a:r>
              <a:rPr lang="fr-FR" dirty="0"/>
              <a:t>Créez un fichier Java simple affichant "Hello </a:t>
            </a:r>
            <a:r>
              <a:rPr lang="fr-FR" dirty="0" err="1"/>
              <a:t>Dude</a:t>
            </a:r>
            <a:r>
              <a:rPr lang="fr-FR" dirty="0"/>
              <a:t>!" </a:t>
            </a:r>
          </a:p>
          <a:p>
            <a:pPr lvl="1"/>
            <a:r>
              <a:rPr lang="fr-FR" dirty="0"/>
              <a:t>Compiler le programme </a:t>
            </a:r>
          </a:p>
          <a:p>
            <a:pPr lvl="1"/>
            <a:r>
              <a:rPr lang="fr-FR" dirty="0"/>
              <a:t>Exécuter le programme en ligne de commande</a:t>
            </a:r>
            <a:endParaRPr lang="en-US" dirty="0"/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Avec un simple éditeur de texte…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517" y="3176885"/>
            <a:ext cx="2413778" cy="3017222"/>
          </a:xfrm>
          <a:prstGeom prst="rect">
            <a:avLst/>
          </a:prstGeom>
        </p:spPr>
      </p:pic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F56D845-44AF-C7D8-B33D-A8FB6EA7EBA6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/>
              <a:t>Compilation et exécution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650319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/>
              <a:t>Essayez de faire la même chose en utilisant Eclipse IDE ! </a:t>
            </a:r>
          </a:p>
          <a:p>
            <a:pPr lvl="1"/>
            <a:r>
              <a:rPr lang="fr-FR" dirty="0"/>
              <a:t>Créer un projet </a:t>
            </a:r>
            <a:r>
              <a:rPr lang="fr-FR" dirty="0" err="1"/>
              <a:t>HelloDude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Créer une nouvelle classe Java </a:t>
            </a:r>
          </a:p>
          <a:p>
            <a:pPr lvl="1"/>
            <a:r>
              <a:rPr lang="fr-FR" dirty="0"/>
              <a:t>Écrivez le code pour afficher "Hello </a:t>
            </a:r>
            <a:r>
              <a:rPr lang="fr-FR" dirty="0" err="1"/>
              <a:t>Dude</a:t>
            </a:r>
            <a:r>
              <a:rPr lang="fr-FR" dirty="0"/>
              <a:t>!" </a:t>
            </a:r>
          </a:p>
          <a:p>
            <a:pPr lvl="1"/>
            <a:r>
              <a:rPr lang="fr-FR" dirty="0"/>
              <a:t>Exécuter le !</a:t>
            </a:r>
            <a:endParaRPr lang="en-US" dirty="0"/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>
                <a:ea typeface="ＭＳ Ｐゴシック" pitchFamily="34" charset="-128"/>
              </a:rPr>
              <a:t>Avec Eclipse…</a:t>
            </a: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517" y="3176885"/>
            <a:ext cx="2413778" cy="3017222"/>
          </a:xfrm>
          <a:prstGeom prst="rect">
            <a:avLst/>
          </a:prstGeom>
        </p:spPr>
      </p:pic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C3B7520-093C-DDCE-4E07-92DD7C1A7D3C}"/>
              </a:ext>
            </a:extLst>
          </p:cNvPr>
          <p:cNvSpPr txBox="1">
            <a:spLocks/>
          </p:cNvSpPr>
          <p:nvPr/>
        </p:nvSpPr>
        <p:spPr>
          <a:xfrm>
            <a:off x="1948816" y="0"/>
            <a:ext cx="9332594" cy="40386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60"/>
              <a:t>Compilation et exécution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3276520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948816" y="0"/>
            <a:ext cx="9547860" cy="969646"/>
          </a:xfrm>
        </p:spPr>
        <p:txBody>
          <a:bodyPr/>
          <a:lstStyle/>
          <a:p>
            <a:r>
              <a:rPr lang="fr-FR" dirty="0"/>
              <a:t>Questions ?</a:t>
            </a:r>
          </a:p>
        </p:txBody>
      </p:sp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5" y="145435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609600" y="1527989"/>
            <a:ext cx="6787984" cy="48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07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97834" y="1354456"/>
            <a:ext cx="10283576" cy="50768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2880" dirty="0"/>
          </a:p>
          <a:p>
            <a:pPr marL="0" indent="0" algn="ctr">
              <a:buNone/>
            </a:pPr>
            <a:endParaRPr lang="fr-FR" sz="288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7200" i="1" dirty="0"/>
          </a:p>
          <a:p>
            <a:pPr marL="0" indent="0" algn="ctr">
              <a:buNone/>
            </a:pPr>
            <a:r>
              <a:rPr lang="fr-FR" sz="7200" dirty="0"/>
              <a:t>Merci de votre attention</a:t>
            </a:r>
            <a:endParaRPr lang="fr-FR" sz="7200" i="1" dirty="0"/>
          </a:p>
        </p:txBody>
      </p:sp>
      <p:pic>
        <p:nvPicPr>
          <p:cNvPr id="16386" name="Picture 2" descr="D:\Users\Renaud\Desktop\StageFinEtudesSupinfo\Icons-New\v3\Min\Conclu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1" y="145882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3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contenu 2"/>
          <p:cNvSpPr>
            <a:spLocks noGrp="1"/>
          </p:cNvSpPr>
          <p:nvPr>
            <p:ph idx="1"/>
          </p:nvPr>
        </p:nvSpPr>
        <p:spPr>
          <a:xfrm>
            <a:off x="1170653" y="1354456"/>
            <a:ext cx="9937104" cy="5076824"/>
          </a:xfrm>
        </p:spPr>
        <p:txBody>
          <a:bodyPr/>
          <a:lstStyle/>
          <a:p>
            <a:pPr eaLnBrk="1" hangingPunct="1"/>
            <a:r>
              <a:rPr lang="fr-FR" dirty="0"/>
              <a:t>Le langage Java a été initialement développé dans les années 90 par la société Sun Microsystems</a:t>
            </a:r>
          </a:p>
          <a:p>
            <a:pPr marL="0" indent="0">
              <a:buNone/>
            </a:pPr>
            <a:endParaRPr lang="en-US" dirty="0"/>
          </a:p>
          <a:p>
            <a:pPr eaLnBrk="1" hangingPunct="1"/>
            <a:r>
              <a:rPr lang="fr-FR" dirty="0"/>
              <a:t>Environnement Indépendant du matériel</a:t>
            </a:r>
          </a:p>
          <a:p>
            <a:pPr marL="0" indent="0">
              <a:buNone/>
            </a:pPr>
            <a:endParaRPr lang="fr-FR" dirty="0"/>
          </a:p>
          <a:p>
            <a:pPr eaLnBrk="1" hangingPunct="1"/>
            <a:r>
              <a:rPr lang="fr-FR" dirty="0"/>
              <a:t>Permet de programmer sur divers appareils :</a:t>
            </a:r>
          </a:p>
          <a:p>
            <a:pPr lvl="1"/>
            <a:r>
              <a:rPr lang="en-US" dirty="0"/>
              <a:t>PC</a:t>
            </a:r>
          </a:p>
          <a:p>
            <a:pPr lvl="1" eaLnBrk="1" hangingPunct="1"/>
            <a:r>
              <a:rPr lang="en-US" dirty="0"/>
              <a:t>Mobile</a:t>
            </a:r>
          </a:p>
          <a:p>
            <a:pPr lvl="1" eaLnBrk="1" hangingPunct="1"/>
            <a:r>
              <a:rPr lang="en-US" dirty="0" err="1"/>
              <a:t>Imprimantes</a:t>
            </a:r>
            <a:r>
              <a:rPr lang="en-US" dirty="0"/>
              <a:t> …</a:t>
            </a:r>
          </a:p>
        </p:txBody>
      </p:sp>
      <p:sp>
        <p:nvSpPr>
          <p:cNvPr id="18435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Historique de Java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SUPINFO\Cours\SCTA\Illustrations\Microsoft\Clocks\Icon (6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27664" y="3774639"/>
            <a:ext cx="2408992" cy="240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3E278E-06B8-1B95-2378-949BEAFE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16" y="0"/>
            <a:ext cx="9332594" cy="403860"/>
          </a:xfrm>
        </p:spPr>
        <p:txBody>
          <a:bodyPr>
            <a:normAutofit fontScale="70000" lnSpcReduction="2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Chronologie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me 7"/>
          <p:cNvGraphicFramePr/>
          <p:nvPr/>
        </p:nvGraphicFramePr>
        <p:xfrm>
          <a:off x="2269045" y="1262179"/>
          <a:ext cx="8458234" cy="4931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357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54DA0321-34D3-EE14-FB5E-2CC5F2F86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16" y="0"/>
            <a:ext cx="9332594" cy="403860"/>
          </a:xfrm>
        </p:spPr>
        <p:txBody>
          <a:bodyPr>
            <a:normAutofit fontScale="70000" lnSpcReduction="2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/>
              <a:t>Chronologie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me 7"/>
          <p:cNvGraphicFramePr/>
          <p:nvPr/>
        </p:nvGraphicFramePr>
        <p:xfrm>
          <a:off x="2269045" y="1262179"/>
          <a:ext cx="8458234" cy="4931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366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20F63240-6428-2CAC-8AAF-1BBDD392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16" y="0"/>
            <a:ext cx="9332594" cy="403860"/>
          </a:xfrm>
        </p:spPr>
        <p:txBody>
          <a:bodyPr>
            <a:normAutofit fontScale="70000" lnSpcReduction="20000"/>
          </a:bodyPr>
          <a:lstStyle/>
          <a:p>
            <a:r>
              <a:rPr lang="fr-FR" dirty="0">
                <a:ea typeface="ＭＳ Ｐゴシック" pitchFamily="34" charset="-128"/>
              </a:rPr>
              <a:t>Aperçu</a:t>
            </a:r>
          </a:p>
        </p:txBody>
      </p:sp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948816" y="404664"/>
            <a:ext cx="9331760" cy="604867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a typeface="ＭＳ Ｐゴシック" pitchFamily="34" charset="-128"/>
              </a:rPr>
              <a:t>Timeline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3680461" y="209550"/>
            <a:ext cx="18473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216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6" y="145882"/>
            <a:ext cx="777241" cy="777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me 7"/>
          <p:cNvGraphicFramePr/>
          <p:nvPr/>
        </p:nvGraphicFramePr>
        <p:xfrm>
          <a:off x="2269045" y="1262179"/>
          <a:ext cx="8458234" cy="4931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6356142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FE83BFE6-D9F0-4F7D-8D18-AF1DB177C76D}" vid="{2ECD46C6-F2BF-43A4-B3AB-A66EB5F931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AEDB8405E0742A9ADFB6D4084D515" ma:contentTypeVersion="13" ma:contentTypeDescription="Create a new document." ma:contentTypeScope="" ma:versionID="14494b703a25f43c47aba8c06ba2cfdf">
  <xsd:schema xmlns:xsd="http://www.w3.org/2001/XMLSchema" xmlns:xs="http://www.w3.org/2001/XMLSchema" xmlns:p="http://schemas.microsoft.com/office/2006/metadata/properties" xmlns:ns2="53e7e946-44f4-49f5-9dad-e407c2fd17d7" xmlns:ns3="4fb49bd0-a5f8-443a-b531-ddcc37593867" targetNamespace="http://schemas.microsoft.com/office/2006/metadata/properties" ma:root="true" ma:fieldsID="d7f96f9ff8bbeb0cf6821e4ed6ac7b98" ns2:_="" ns3:_="">
    <xsd:import namespace="53e7e946-44f4-49f5-9dad-e407c2fd17d7"/>
    <xsd:import namespace="4fb49bd0-a5f8-443a-b531-ddcc375938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e7e946-44f4-49f5-9dad-e407c2fd1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7664016-f4d0-4920-9d3c-774f454634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49bd0-a5f8-443a-b531-ddcc3759386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f110dc3-fd3f-460c-9116-c306b057b6ec}" ma:internalName="TaxCatchAll" ma:showField="CatchAllData" ma:web="4fb49bd0-a5f8-443a-b531-ddcc375938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3e7e946-44f4-49f5-9dad-e407c2fd17d7">
      <Terms xmlns="http://schemas.microsoft.com/office/infopath/2007/PartnerControls"/>
    </lcf76f155ced4ddcb4097134ff3c332f>
    <TaxCatchAll xmlns="4fb49bd0-a5f8-443a-b531-ddcc37593867" xsi:nil="true"/>
  </documentManagement>
</p:properties>
</file>

<file path=customXml/itemProps1.xml><?xml version="1.0" encoding="utf-8"?>
<ds:datastoreItem xmlns:ds="http://schemas.openxmlformats.org/officeDocument/2006/customXml" ds:itemID="{0F985292-EE96-4FA0-BFB3-A98A11C47EFD}"/>
</file>

<file path=customXml/itemProps2.xml><?xml version="1.0" encoding="utf-8"?>
<ds:datastoreItem xmlns:ds="http://schemas.openxmlformats.org/officeDocument/2006/customXml" ds:itemID="{03D04576-DF2A-4185-AD95-5922849BBD8F}"/>
</file>

<file path=customXml/itemProps3.xml><?xml version="1.0" encoding="utf-8"?>
<ds:datastoreItem xmlns:ds="http://schemas.openxmlformats.org/officeDocument/2006/customXml" ds:itemID="{7AD5CFD4-6602-4904-82CE-F3A4F6250AAB}"/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0</TotalTime>
  <Words>2379</Words>
  <Application>Microsoft Office PowerPoint</Application>
  <PresentationFormat>Grand écran</PresentationFormat>
  <Paragraphs>512</Paragraphs>
  <Slides>55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6" baseType="lpstr">
      <vt:lpstr>ＭＳ Ｐゴシック</vt:lpstr>
      <vt:lpstr>Agency FB</vt:lpstr>
      <vt:lpstr>Arial</vt:lpstr>
      <vt:lpstr>Calibri</vt:lpstr>
      <vt:lpstr>Courier New</vt:lpstr>
      <vt:lpstr>Lucida Grande</vt:lpstr>
      <vt:lpstr>Myriad Pro</vt:lpstr>
      <vt:lpstr>Times New Roman</vt:lpstr>
      <vt:lpstr>Verdana</vt:lpstr>
      <vt:lpstr>Wingdings</vt:lpstr>
      <vt:lpstr>MyTheme</vt:lpstr>
      <vt:lpstr>Présentation PowerPoint</vt:lpstr>
      <vt:lpstr>Objectifs du cour</vt:lpstr>
      <vt:lpstr>Plan de cours</vt:lpstr>
      <vt:lpstr>Aperçu</vt:lpstr>
      <vt:lpstr>Citation</vt:lpstr>
      <vt:lpstr>Historique de Java</vt:lpstr>
      <vt:lpstr>Chronologie</vt:lpstr>
      <vt:lpstr>Chronologie</vt:lpstr>
      <vt:lpstr>Timeline</vt:lpstr>
      <vt:lpstr>Timeline</vt:lpstr>
      <vt:lpstr>Timeline</vt:lpstr>
      <vt:lpstr>Avantages et caractéristiques</vt:lpstr>
      <vt:lpstr>Avantages et caractéristiques</vt:lpstr>
      <vt:lpstr>Éditions de Java</vt:lpstr>
      <vt:lpstr>Éditions de Java</vt:lpstr>
      <vt:lpstr>Java Standard Edition exemples</vt:lpstr>
      <vt:lpstr>Éditions de Java</vt:lpstr>
      <vt:lpstr>Java Micro Edition exemples</vt:lpstr>
      <vt:lpstr>Éditions de Java</vt:lpstr>
      <vt:lpstr>Java Enterprise Edition exemples</vt:lpstr>
      <vt:lpstr>Questions ?</vt:lpstr>
      <vt:lpstr>Notions avancées</vt:lpstr>
      <vt:lpstr>Définition</vt:lpstr>
      <vt:lpstr>JVM</vt:lpstr>
      <vt:lpstr>JVM</vt:lpstr>
      <vt:lpstr>JVM</vt:lpstr>
      <vt:lpstr>JVM</vt:lpstr>
      <vt:lpstr>Compilation et Exécution</vt:lpstr>
      <vt:lpstr>JVM – JRE – JDK </vt:lpstr>
      <vt:lpstr>Paquets communs Java</vt:lpstr>
      <vt:lpstr>Paquets communs Java</vt:lpstr>
      <vt:lpstr>Paquets communs Java</vt:lpstr>
      <vt:lpstr>Paquets communs Java</vt:lpstr>
      <vt:lpstr>Les librairies Java</vt:lpstr>
      <vt:lpstr>Questions ?</vt:lpstr>
      <vt:lpstr>Outils</vt:lpstr>
      <vt:lpstr>IDE : Integrated Development Environments</vt:lpstr>
      <vt:lpstr>Integrated Development Environments</vt:lpstr>
      <vt:lpstr>Integrated Development Environments</vt:lpstr>
      <vt:lpstr>Integrated Development Environments</vt:lpstr>
      <vt:lpstr>Integrated Development Environments</vt:lpstr>
      <vt:lpstr>Javadoc</vt:lpstr>
      <vt:lpstr>Javadoc</vt:lpstr>
      <vt:lpstr>VisualVM</vt:lpstr>
      <vt:lpstr>VisualVM</vt:lpstr>
      <vt:lpstr>Questions ?</vt:lpstr>
      <vt:lpstr>Compilation et exécution</vt:lpstr>
      <vt:lpstr>Introduction</vt:lpstr>
      <vt:lpstr>Introduction</vt:lpstr>
      <vt:lpstr>Premier programme Java</vt:lpstr>
      <vt:lpstr>Comment…</vt:lpstr>
      <vt:lpstr>Avec un simple éditeur de texte…</vt:lpstr>
      <vt:lpstr>Avec Eclipse…</vt:lpstr>
      <vt:lpstr>Questions 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 B</dc:creator>
  <cp:lastModifiedBy>Marie B</cp:lastModifiedBy>
  <cp:revision>2</cp:revision>
  <dcterms:created xsi:type="dcterms:W3CDTF">2022-11-16T16:44:23Z</dcterms:created>
  <dcterms:modified xsi:type="dcterms:W3CDTF">2024-03-10T14:08:20Z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0x0101002C8AEDB8405E0742A9ADFB6D4084D515</vt:lpwstr>
  </property>
</Properties>
</file>